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A3436E01-8A29-492C-869E-047E316DA5A6}" type="datetimeFigureOut">
              <a:rPr lang="en-AU" smtClean="0"/>
              <a:t>28/09/2013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121402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436E01-8A29-492C-869E-047E316DA5A6}" type="datetimeFigureOut">
              <a:rPr lang="en-AU" smtClean="0"/>
              <a:t>28/09/2013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3192280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436E01-8A29-492C-869E-047E316DA5A6}" type="datetimeFigureOut">
              <a:rPr lang="en-AU" smtClean="0"/>
              <a:t>28/09/2013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2452719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436E01-8A29-492C-869E-047E316DA5A6}" type="datetimeFigureOut">
              <a:rPr lang="en-AU" smtClean="0"/>
              <a:t>28/09/2013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166383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436E01-8A29-492C-869E-047E316DA5A6}" type="datetimeFigureOut">
              <a:rPr lang="en-AU" smtClean="0"/>
              <a:t>28/09/2013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247915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A3436E01-8A29-492C-869E-047E316DA5A6}" type="datetimeFigureOut">
              <a:rPr lang="en-AU" smtClean="0"/>
              <a:t>28/09/2013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406685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A3436E01-8A29-492C-869E-047E316DA5A6}" type="datetimeFigureOut">
              <a:rPr lang="en-AU" smtClean="0"/>
              <a:t>28/09/2013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205056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A3436E01-8A29-492C-869E-047E316DA5A6}" type="datetimeFigureOut">
              <a:rPr lang="en-AU" smtClean="0"/>
              <a:t>28/09/2013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407455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36E01-8A29-492C-869E-047E316DA5A6}" type="datetimeFigureOut">
              <a:rPr lang="en-AU" smtClean="0"/>
              <a:t>28/09/2013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353157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6E01-8A29-492C-869E-047E316DA5A6}" type="datetimeFigureOut">
              <a:rPr lang="en-AU" smtClean="0"/>
              <a:t>28/09/2013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1441086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6E01-8A29-492C-869E-047E316DA5A6}" type="datetimeFigureOut">
              <a:rPr lang="en-AU" smtClean="0"/>
              <a:t>28/09/2013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4A17DD-BB76-4393-B5A5-5274E78C04F6}" type="slidenum">
              <a:rPr lang="en-AU" smtClean="0"/>
              <a:t>‹#›</a:t>
            </a:fld>
            <a:endParaRPr lang="en-AU"/>
          </a:p>
        </p:txBody>
      </p:sp>
    </p:spTree>
    <p:extLst>
      <p:ext uri="{BB962C8B-B14F-4D97-AF65-F5344CB8AC3E}">
        <p14:creationId xmlns:p14="http://schemas.microsoft.com/office/powerpoint/2010/main" val="114408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36E01-8A29-492C-869E-047E316DA5A6}" type="datetimeFigureOut">
              <a:rPr lang="en-AU" smtClean="0"/>
              <a:t>28/09/2013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A17DD-BB76-4393-B5A5-5274E78C04F6}" type="slidenum">
              <a:rPr lang="en-AU" smtClean="0"/>
              <a:t>‹#›</a:t>
            </a:fld>
            <a:endParaRPr lang="en-AU"/>
          </a:p>
        </p:txBody>
      </p:sp>
    </p:spTree>
    <p:extLst>
      <p:ext uri="{BB962C8B-B14F-4D97-AF65-F5344CB8AC3E}">
        <p14:creationId xmlns:p14="http://schemas.microsoft.com/office/powerpoint/2010/main" val="3656339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live.huffingtonpost.com/#r/segment/new-zealand grants/506081222b8c2a18dd00023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austlii.edu.au/cgi-bin/disp.pl/au/journals/IndigLawB/2005/27.html?stem=0&amp;synonyms=0&amp;query=Ambelin%20Kwamullina%20"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1600200"/>
            <a:ext cx="9144000" cy="4525963"/>
          </a:xfrm>
        </p:spPr>
        <p:txBody>
          <a:bodyPr/>
          <a:lstStyle/>
          <a:p>
            <a:r>
              <a:rPr lang="en-GB" b="1" dirty="0"/>
              <a:t>The total self-corrective unit which processes information…is a system whose boundaries do not at all coincide with the boundaries either of the body or of what is popularly called the ‘self’ or ‘consciousness’; and… there are </a:t>
            </a:r>
            <a:r>
              <a:rPr lang="en-GB" b="1" i="1" dirty="0"/>
              <a:t>multiple</a:t>
            </a:r>
            <a:r>
              <a:rPr lang="en-GB" b="1" dirty="0"/>
              <a:t> differences between the </a:t>
            </a:r>
            <a:r>
              <a:rPr lang="en-GB" b="1" i="1" dirty="0"/>
              <a:t>thinking system</a:t>
            </a:r>
            <a:r>
              <a:rPr lang="en-GB" b="1" dirty="0"/>
              <a:t> and the ‘self’ as popularly conceived. (Bateson 1972, 319)    </a:t>
            </a:r>
            <a:endParaRPr lang="en-AU" dirty="0"/>
          </a:p>
          <a:p>
            <a:endParaRPr lang="en-AU" dirty="0"/>
          </a:p>
        </p:txBody>
      </p:sp>
    </p:spTree>
    <p:extLst>
      <p:ext uri="{BB962C8B-B14F-4D97-AF65-F5344CB8AC3E}">
        <p14:creationId xmlns:p14="http://schemas.microsoft.com/office/powerpoint/2010/main" val="1182488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9144000" cy="4525963"/>
          </a:xfrm>
        </p:spPr>
        <p:txBody>
          <a:bodyPr/>
          <a:lstStyle/>
          <a:p>
            <a:r>
              <a:rPr lang="en-AU" b="1" dirty="0"/>
              <a:t>Whanganui River: Personhood</a:t>
            </a:r>
            <a:endParaRPr lang="en-AU" dirty="0"/>
          </a:p>
          <a:p>
            <a:r>
              <a:rPr lang="en-AU" b="1" dirty="0"/>
              <a:t>Huffington Post: The problems with this discussion</a:t>
            </a:r>
            <a:endParaRPr lang="en-AU" dirty="0"/>
          </a:p>
          <a:p>
            <a:r>
              <a:rPr lang="en-AU" u="sng" dirty="0">
                <a:hlinkClick r:id="rId2"/>
              </a:rPr>
              <a:t>http://live.huffingtonpost.com/#r/segment/new-zealand grants/506081222b8c2a18dd00023e</a:t>
            </a:r>
            <a:endParaRPr lang="en-AU" dirty="0"/>
          </a:p>
          <a:p>
            <a:endParaRPr lang="en-AU" dirty="0"/>
          </a:p>
        </p:txBody>
      </p:sp>
    </p:spTree>
    <p:extLst>
      <p:ext uri="{BB962C8B-B14F-4D97-AF65-F5344CB8AC3E}">
        <p14:creationId xmlns:p14="http://schemas.microsoft.com/office/powerpoint/2010/main" val="2678342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9144000" cy="4525963"/>
          </a:xfrm>
        </p:spPr>
        <p:txBody>
          <a:bodyPr>
            <a:normAutofit fontScale="92500" lnSpcReduction="20000"/>
          </a:bodyPr>
          <a:lstStyle/>
          <a:p>
            <a:r>
              <a:rPr lang="en-GB" dirty="0"/>
              <a:t>…in our technical-scientific culture we have specialized in the development of only one of these modes, to which our educational system is geared almost exclusively. This is the analytical mode of consciousness, which developed in conjunction with our experience of perceiving and manipulating social bodies. This internalization of our experience of the closed boundaries of such bodies leads to a way of thinking which naturally emphasizes distinction and separation</a:t>
            </a:r>
            <a:endParaRPr lang="en-AU" dirty="0"/>
          </a:p>
          <a:p>
            <a:pPr marL="0" indent="0">
              <a:buNone/>
            </a:pPr>
            <a:r>
              <a:rPr lang="en-GB" dirty="0"/>
              <a:t> </a:t>
            </a:r>
            <a:endParaRPr lang="en-AU" dirty="0"/>
          </a:p>
          <a:p>
            <a:endParaRPr lang="en-AU" dirty="0"/>
          </a:p>
        </p:txBody>
      </p:sp>
    </p:spTree>
    <p:extLst>
      <p:ext uri="{BB962C8B-B14F-4D97-AF65-F5344CB8AC3E}">
        <p14:creationId xmlns:p14="http://schemas.microsoft.com/office/powerpoint/2010/main" val="989791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9144000" cy="4525963"/>
          </a:xfrm>
        </p:spPr>
        <p:txBody>
          <a:bodyPr>
            <a:normAutofit fontScale="92500" lnSpcReduction="20000"/>
          </a:bodyPr>
          <a:lstStyle/>
          <a:p>
            <a:pPr lvl="0"/>
            <a:r>
              <a:rPr lang="en-AU" dirty="0"/>
              <a:t>In the inclusive view of natural democracy, humans are related and interdependent with plants, animals, stones, water, clouds, and everything else. Thus, it becomes in every sense abnormal to view the world as dead matter, private property, commodities, or commercial resources. The manifestations and roots of the Native sense of democracy run much deeper than the modern American political version of democracy today in that all of nature, not only human beings, has rights. This is the essential “cosmological clash” between the foundations of Native culture and those of modern society.</a:t>
            </a:r>
          </a:p>
          <a:p>
            <a:endParaRPr lang="en-AU" dirty="0"/>
          </a:p>
        </p:txBody>
      </p:sp>
    </p:spTree>
    <p:extLst>
      <p:ext uri="{BB962C8B-B14F-4D97-AF65-F5344CB8AC3E}">
        <p14:creationId xmlns:p14="http://schemas.microsoft.com/office/powerpoint/2010/main" val="449713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9144000" cy="4525963"/>
          </a:xfrm>
        </p:spPr>
        <p:txBody>
          <a:bodyPr>
            <a:normAutofit fontScale="85000" lnSpcReduction="20000"/>
          </a:bodyPr>
          <a:lstStyle/>
          <a:p>
            <a:pPr lvl="0"/>
            <a:r>
              <a:rPr lang="en-AU" dirty="0"/>
              <a:t>For Aboriginal peoples, country is much more than a place. Rock, tree, river, hill, animal, human – all were formed of the same substance by the Ancestors who continue to live in land, water, sky. Country is filled with relations speaking language and following Law, no matter whether the shape of that relation is human, rock, crow, wattle. Country is loved, needed, and cared for, and country loves, needs, and cares for her peoples in turn. Country is family, culture, identity. Country is self.</a:t>
            </a:r>
          </a:p>
          <a:p>
            <a:r>
              <a:rPr lang="en-US" u="sng" dirty="0">
                <a:hlinkClick r:id="rId2"/>
              </a:rPr>
              <a:t>Kwaymullina, Ambelin --- "Seeing the Light: Aboriginal Law, Learning and Sustainable Living in Country" [2005] </a:t>
            </a:r>
            <a:r>
              <a:rPr lang="en-US" u="sng" dirty="0" err="1">
                <a:hlinkClick r:id="rId2"/>
              </a:rPr>
              <a:t>IndigLawB</a:t>
            </a:r>
            <a:r>
              <a:rPr lang="en-US" u="sng" dirty="0">
                <a:hlinkClick r:id="rId2"/>
              </a:rPr>
              <a:t> 27; (2005) 6(11) Indigenous Law Bulletin 12</a:t>
            </a:r>
            <a:endParaRPr lang="en-AU" dirty="0"/>
          </a:p>
        </p:txBody>
      </p:sp>
    </p:spTree>
    <p:extLst>
      <p:ext uri="{BB962C8B-B14F-4D97-AF65-F5344CB8AC3E}">
        <p14:creationId xmlns:p14="http://schemas.microsoft.com/office/powerpoint/2010/main" val="2712207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406</Words>
  <Application>Microsoft Office PowerPoint</Application>
  <PresentationFormat>On-screen Show (4:3)</PresentationFormat>
  <Paragraphs>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nicholra</dc:creator>
  <cp:lastModifiedBy>nicholra</cp:lastModifiedBy>
  <cp:revision>5</cp:revision>
  <dcterms:created xsi:type="dcterms:W3CDTF">2013-09-27T07:06:11Z</dcterms:created>
  <dcterms:modified xsi:type="dcterms:W3CDTF">2013-09-27T21:34:21Z</dcterms:modified>
</cp:coreProperties>
</file>