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578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70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256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480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79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754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95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9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24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404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656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C410-2568-4B49-AE2E-2F47F58B8A53}" type="datetimeFigureOut">
              <a:rPr lang="en-AU" smtClean="0"/>
              <a:t>28/09/2013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0FCF-F1AB-48ED-BE83-EFC4A40E96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32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The potential of planning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227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potential of planning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Are our planning laws (a system of land use and development regulation) a “tool for living within our limits”?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370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Premised on rational decision making (rather than leaving things to the market). </a:t>
            </a:r>
          </a:p>
          <a:p>
            <a:r>
              <a:rPr lang="en-AU" dirty="0" smtClean="0"/>
              <a:t>Well established limitation of private property rights for greater common good</a:t>
            </a:r>
          </a:p>
          <a:p>
            <a:r>
              <a:rPr lang="en-AU" dirty="0" smtClean="0"/>
              <a:t>Geographically based, integrated regulation of land use change</a:t>
            </a:r>
            <a:endParaRPr lang="en-AU" dirty="0" smtClean="0"/>
          </a:p>
          <a:p>
            <a:r>
              <a:rPr lang="en-AU" dirty="0" smtClean="0"/>
              <a:t>Democratic potential – local government role and citizen participation</a:t>
            </a:r>
          </a:p>
          <a:p>
            <a:r>
              <a:rPr lang="en-AU" dirty="0" smtClean="0"/>
              <a:t>Strategic planning involves inquiry, foresight, long term policy horizons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But . . 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Private property rights and market power very difficult to tame (planning or development facilitation?)</a:t>
            </a:r>
          </a:p>
          <a:p>
            <a:r>
              <a:rPr lang="en-AU" dirty="0" smtClean="0"/>
              <a:t>Institutionally rich but also institutionally weak</a:t>
            </a:r>
          </a:p>
          <a:p>
            <a:r>
              <a:rPr lang="en-AU" dirty="0" smtClean="0"/>
              <a:t>Very much operates within a growth and development paradigm – “sustainable development” = sustaining BAU</a:t>
            </a:r>
          </a:p>
          <a:p>
            <a:r>
              <a:rPr lang="en-AU" dirty="0" smtClean="0"/>
              <a:t>Foresight with big blind spots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248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135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potential of planning</vt:lpstr>
      <vt:lpstr>The potential of planning</vt:lpstr>
      <vt:lpstr>Potential</vt:lpstr>
      <vt:lpstr>But . .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potential of planning</dc:title>
  <dc:creator>Brendan Sydes</dc:creator>
  <cp:lastModifiedBy>Brendan Sydes</cp:lastModifiedBy>
  <cp:revision>2</cp:revision>
  <dcterms:created xsi:type="dcterms:W3CDTF">2013-09-27T22:06:55Z</dcterms:created>
  <dcterms:modified xsi:type="dcterms:W3CDTF">2013-09-27T22:26:26Z</dcterms:modified>
</cp:coreProperties>
</file>