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796" r:id="rId2"/>
    <p:sldId id="797" r:id="rId3"/>
    <p:sldId id="774" r:id="rId4"/>
    <p:sldId id="789" r:id="rId5"/>
    <p:sldId id="788" r:id="rId6"/>
    <p:sldId id="782" r:id="rId7"/>
    <p:sldId id="784" r:id="rId8"/>
    <p:sldId id="785" r:id="rId9"/>
    <p:sldId id="787" r:id="rId10"/>
    <p:sldId id="790" r:id="rId11"/>
    <p:sldId id="721" r:id="rId12"/>
    <p:sldId id="793" r:id="rId13"/>
    <p:sldId id="725" r:id="rId14"/>
    <p:sldId id="791" r:id="rId15"/>
    <p:sldId id="795" r:id="rId16"/>
    <p:sldId id="773" r:id="rId17"/>
    <p:sldId id="681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a Koroglu" initials="RK" lastIdx="2" clrIdx="0"/>
  <p:cmAuthor id="1" name="Sean Ryan" initials="S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400"/>
    <a:srgbClr val="808000"/>
    <a:srgbClr val="605E00"/>
    <a:srgbClr val="6E635E"/>
    <a:srgbClr val="747356"/>
    <a:srgbClr val="CEE4D1"/>
    <a:srgbClr val="D5E0C4"/>
    <a:srgbClr val="59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2" autoAdjust="0"/>
    <p:restoredTop sz="85563" autoAdjust="0"/>
  </p:normalViewPr>
  <p:slideViewPr>
    <p:cSldViewPr>
      <p:cViewPr varScale="1">
        <p:scale>
          <a:sx n="68" d="100"/>
          <a:sy n="68" d="100"/>
        </p:scale>
        <p:origin x="-10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DCA90-15BF-43A7-8263-3BBCCB252F3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53CF426-7DD4-4EF0-A181-58BEE27E2127}">
      <dgm:prSet phldrT="[Text]"/>
      <dgm:spPr>
        <a:solidFill>
          <a:srgbClr val="FFC000"/>
        </a:solidFill>
      </dgm:spPr>
      <dgm:t>
        <a:bodyPr/>
        <a:lstStyle/>
        <a:p>
          <a:r>
            <a:rPr lang="en-AU" dirty="0">
              <a:solidFill>
                <a:srgbClr val="605E00"/>
              </a:solidFill>
            </a:rPr>
            <a:t>Policy development and consultation</a:t>
          </a:r>
        </a:p>
      </dgm:t>
    </dgm:pt>
    <dgm:pt modelId="{7C52366B-8C54-4275-B0E7-EE5473C2D80F}" type="parTrans" cxnId="{3D9EB169-F696-4C4E-8FE1-3D25A1B25A0F}">
      <dgm:prSet/>
      <dgm:spPr/>
      <dgm:t>
        <a:bodyPr/>
        <a:lstStyle/>
        <a:p>
          <a:endParaRPr lang="en-AU"/>
        </a:p>
      </dgm:t>
    </dgm:pt>
    <dgm:pt modelId="{57801D40-01BE-4A97-BF65-1DE883C240BD}" type="sibTrans" cxnId="{3D9EB169-F696-4C4E-8FE1-3D25A1B25A0F}">
      <dgm:prSet/>
      <dgm:spPr/>
      <dgm:t>
        <a:bodyPr/>
        <a:lstStyle/>
        <a:p>
          <a:endParaRPr lang="en-AU" dirty="0"/>
        </a:p>
      </dgm:t>
    </dgm:pt>
    <dgm:pt modelId="{B4B6A3A0-FF06-4D8A-8570-62968EC7A99F}">
      <dgm:prSet phldrT="[Text]"/>
      <dgm:spPr/>
      <dgm:t>
        <a:bodyPr/>
        <a:lstStyle/>
        <a:p>
          <a:r>
            <a:rPr lang="en-AU" dirty="0" smtClean="0">
              <a:solidFill>
                <a:srgbClr val="605E00"/>
              </a:solidFill>
            </a:rPr>
            <a:t>Cabinet Approval for Authority to Prepare a Bill (ATP)</a:t>
          </a:r>
          <a:endParaRPr lang="en-AU" dirty="0">
            <a:solidFill>
              <a:srgbClr val="605E00"/>
            </a:solidFill>
          </a:endParaRPr>
        </a:p>
      </dgm:t>
    </dgm:pt>
    <dgm:pt modelId="{F3B364FC-5042-4FB9-AC82-800718E69D33}" type="parTrans" cxnId="{1F6391C2-DB16-4FD6-89D4-C38A278599D4}">
      <dgm:prSet/>
      <dgm:spPr/>
      <dgm:t>
        <a:bodyPr/>
        <a:lstStyle/>
        <a:p>
          <a:endParaRPr lang="en-AU"/>
        </a:p>
      </dgm:t>
    </dgm:pt>
    <dgm:pt modelId="{0D7C46B1-096E-45F5-81E4-3A37FDDA91CF}" type="sibTrans" cxnId="{1F6391C2-DB16-4FD6-89D4-C38A278599D4}">
      <dgm:prSet/>
      <dgm:spPr/>
      <dgm:t>
        <a:bodyPr/>
        <a:lstStyle/>
        <a:p>
          <a:endParaRPr lang="en-AU" dirty="0"/>
        </a:p>
      </dgm:t>
    </dgm:pt>
    <dgm:pt modelId="{33A48F77-CC23-4314-85AE-8268152AA15B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>
              <a:solidFill>
                <a:srgbClr val="605E00"/>
              </a:solidFill>
            </a:rPr>
            <a:t>Drafting </a:t>
          </a:r>
        </a:p>
      </dgm:t>
    </dgm:pt>
    <dgm:pt modelId="{B9B35122-ED22-4ACA-B41E-013F7CADBC7B}" type="parTrans" cxnId="{008ED317-036C-4D0E-966F-CDF0ADD9419A}">
      <dgm:prSet/>
      <dgm:spPr/>
      <dgm:t>
        <a:bodyPr/>
        <a:lstStyle/>
        <a:p>
          <a:endParaRPr lang="en-AU"/>
        </a:p>
      </dgm:t>
    </dgm:pt>
    <dgm:pt modelId="{8AACA77D-98C6-4F8E-B92B-B27A9A2905D3}" type="sibTrans" cxnId="{008ED317-036C-4D0E-966F-CDF0ADD9419A}">
      <dgm:prSet/>
      <dgm:spPr/>
      <dgm:t>
        <a:bodyPr/>
        <a:lstStyle/>
        <a:p>
          <a:endParaRPr lang="en-AU" dirty="0"/>
        </a:p>
      </dgm:t>
    </dgm:pt>
    <dgm:pt modelId="{20E861A4-DC7B-4F5A-A769-14485B79B73F}">
      <dgm:prSet/>
      <dgm:spPr>
        <a:solidFill>
          <a:srgbClr val="FFC000"/>
        </a:solidFill>
      </dgm:spPr>
      <dgm:t>
        <a:bodyPr/>
        <a:lstStyle/>
        <a:p>
          <a:r>
            <a:rPr lang="en-AU" dirty="0">
              <a:solidFill>
                <a:srgbClr val="605E00"/>
              </a:solidFill>
            </a:rPr>
            <a:t>Consultation </a:t>
          </a:r>
        </a:p>
      </dgm:t>
    </dgm:pt>
    <dgm:pt modelId="{8311369C-4794-4313-8EA2-4EC35A90CAEA}" type="parTrans" cxnId="{08052D65-B504-43F5-8751-3931D84EA9A4}">
      <dgm:prSet/>
      <dgm:spPr/>
      <dgm:t>
        <a:bodyPr/>
        <a:lstStyle/>
        <a:p>
          <a:endParaRPr lang="en-AU"/>
        </a:p>
      </dgm:t>
    </dgm:pt>
    <dgm:pt modelId="{F215C3CF-D02F-4BD0-A5A3-331AA68166DD}" type="sibTrans" cxnId="{08052D65-B504-43F5-8751-3931D84EA9A4}">
      <dgm:prSet/>
      <dgm:spPr/>
      <dgm:t>
        <a:bodyPr/>
        <a:lstStyle/>
        <a:p>
          <a:endParaRPr lang="en-AU" dirty="0"/>
        </a:p>
      </dgm:t>
    </dgm:pt>
    <dgm:pt modelId="{2E6A1095-0CE3-4AE5-9002-73FE65B00613}">
      <dgm:prSet/>
      <dgm:spPr/>
      <dgm:t>
        <a:bodyPr/>
        <a:lstStyle/>
        <a:p>
          <a:r>
            <a:rPr lang="en-AU" dirty="0" smtClean="0">
              <a:solidFill>
                <a:srgbClr val="605E00"/>
              </a:solidFill>
            </a:rPr>
            <a:t>Cabinet Approval for Authority to Introduce a Bill (ATI)</a:t>
          </a:r>
          <a:endParaRPr lang="en-AU" dirty="0">
            <a:solidFill>
              <a:srgbClr val="605E00"/>
            </a:solidFill>
          </a:endParaRPr>
        </a:p>
      </dgm:t>
    </dgm:pt>
    <dgm:pt modelId="{FD51A872-B825-414E-B7A9-BCDB23330FF5}" type="parTrans" cxnId="{24426FC1-8D5E-40EF-9A42-1565F2C43B28}">
      <dgm:prSet/>
      <dgm:spPr/>
      <dgm:t>
        <a:bodyPr/>
        <a:lstStyle/>
        <a:p>
          <a:endParaRPr lang="en-AU"/>
        </a:p>
      </dgm:t>
    </dgm:pt>
    <dgm:pt modelId="{ACFA9AFC-473D-4563-AE9B-F58522534BD5}" type="sibTrans" cxnId="{24426FC1-8D5E-40EF-9A42-1565F2C43B28}">
      <dgm:prSet/>
      <dgm:spPr/>
      <dgm:t>
        <a:bodyPr/>
        <a:lstStyle/>
        <a:p>
          <a:endParaRPr lang="en-AU" dirty="0"/>
        </a:p>
      </dgm:t>
    </dgm:pt>
    <dgm:pt modelId="{70271FEF-F63C-48F9-AA39-438B8A29F78E}">
      <dgm:prSet/>
      <dgm:spPr/>
      <dgm:t>
        <a:bodyPr/>
        <a:lstStyle/>
        <a:p>
          <a:r>
            <a:rPr lang="en-AU" dirty="0">
              <a:solidFill>
                <a:srgbClr val="605E00"/>
              </a:solidFill>
            </a:rPr>
            <a:t>Passage through Parliament and referral to </a:t>
          </a:r>
          <a:r>
            <a:rPr lang="en-AU" dirty="0" smtClean="0">
              <a:solidFill>
                <a:srgbClr val="605E00"/>
              </a:solidFill>
            </a:rPr>
            <a:t>Committee</a:t>
          </a:r>
          <a:endParaRPr lang="en-AU" dirty="0">
            <a:solidFill>
              <a:srgbClr val="605E00"/>
            </a:solidFill>
          </a:endParaRPr>
        </a:p>
      </dgm:t>
    </dgm:pt>
    <dgm:pt modelId="{40E26FF6-49C6-441A-9AA1-EFABDC8434E0}" type="parTrans" cxnId="{D31BF243-FD03-44C0-A10C-756C06EA5A73}">
      <dgm:prSet/>
      <dgm:spPr/>
      <dgm:t>
        <a:bodyPr/>
        <a:lstStyle/>
        <a:p>
          <a:endParaRPr lang="en-AU"/>
        </a:p>
      </dgm:t>
    </dgm:pt>
    <dgm:pt modelId="{4BD996CE-33E2-4206-9E6C-D5406F0F3E12}" type="sibTrans" cxnId="{D31BF243-FD03-44C0-A10C-756C06EA5A73}">
      <dgm:prSet/>
      <dgm:spPr/>
      <dgm:t>
        <a:bodyPr/>
        <a:lstStyle/>
        <a:p>
          <a:endParaRPr lang="en-AU" dirty="0"/>
        </a:p>
      </dgm:t>
    </dgm:pt>
    <dgm:pt modelId="{419C9A0F-7B9E-46DB-BF6D-B6FAFA03D251}">
      <dgm:prSet/>
      <dgm:spPr/>
      <dgm:t>
        <a:bodyPr/>
        <a:lstStyle/>
        <a:p>
          <a:r>
            <a:rPr lang="en-US" dirty="0" smtClean="0">
              <a:solidFill>
                <a:srgbClr val="605E00"/>
              </a:solidFill>
            </a:rPr>
            <a:t>Assent</a:t>
          </a:r>
          <a:endParaRPr lang="en-AU" dirty="0">
            <a:solidFill>
              <a:srgbClr val="605E00"/>
            </a:solidFill>
          </a:endParaRPr>
        </a:p>
      </dgm:t>
    </dgm:pt>
    <dgm:pt modelId="{F3B5A6DA-1AFF-4344-946A-E1933E72DADB}" type="parTrans" cxnId="{47E1E30B-E130-43A6-B168-F1900C8B645D}">
      <dgm:prSet/>
      <dgm:spPr/>
      <dgm:t>
        <a:bodyPr/>
        <a:lstStyle/>
        <a:p>
          <a:endParaRPr lang="en-AU"/>
        </a:p>
      </dgm:t>
    </dgm:pt>
    <dgm:pt modelId="{47734C2E-D365-475C-94E4-8A5998A001E1}" type="sibTrans" cxnId="{47E1E30B-E130-43A6-B168-F1900C8B645D}">
      <dgm:prSet/>
      <dgm:spPr/>
      <dgm:t>
        <a:bodyPr/>
        <a:lstStyle/>
        <a:p>
          <a:endParaRPr lang="en-AU"/>
        </a:p>
      </dgm:t>
    </dgm:pt>
    <dgm:pt modelId="{DDA5D632-FDEE-4C2B-A13E-E77D3F4CD24D}">
      <dgm:prSet/>
      <dgm:spPr/>
      <dgm:t>
        <a:bodyPr/>
        <a:lstStyle/>
        <a:p>
          <a:r>
            <a:rPr lang="en-US" dirty="0" smtClean="0">
              <a:solidFill>
                <a:srgbClr val="605E00"/>
              </a:solidFill>
            </a:rPr>
            <a:t>Final drafting</a:t>
          </a:r>
          <a:endParaRPr lang="en-AU" dirty="0">
            <a:solidFill>
              <a:srgbClr val="605E00"/>
            </a:solidFill>
          </a:endParaRPr>
        </a:p>
      </dgm:t>
    </dgm:pt>
    <dgm:pt modelId="{F67A07AE-C067-4E3F-A5E9-73DA28197626}" type="parTrans" cxnId="{2819AEBA-7DE9-4A62-A45B-114760FBA29D}">
      <dgm:prSet/>
      <dgm:spPr/>
      <dgm:t>
        <a:bodyPr/>
        <a:lstStyle/>
        <a:p>
          <a:endParaRPr lang="en-AU"/>
        </a:p>
      </dgm:t>
    </dgm:pt>
    <dgm:pt modelId="{D5FE406D-0FD5-405F-9775-C49797C6839E}" type="sibTrans" cxnId="{2819AEBA-7DE9-4A62-A45B-114760FBA29D}">
      <dgm:prSet/>
      <dgm:spPr/>
      <dgm:t>
        <a:bodyPr/>
        <a:lstStyle/>
        <a:p>
          <a:endParaRPr lang="en-AU" dirty="0"/>
        </a:p>
      </dgm:t>
    </dgm:pt>
    <dgm:pt modelId="{B5D4D110-441D-496F-8710-977FABE83EBF}">
      <dgm:prSet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605E00"/>
              </a:solidFill>
            </a:rPr>
            <a:t>Committee hearing</a:t>
          </a:r>
          <a:endParaRPr lang="en-AU" dirty="0">
            <a:solidFill>
              <a:srgbClr val="605E00"/>
            </a:solidFill>
          </a:endParaRPr>
        </a:p>
      </dgm:t>
    </dgm:pt>
    <dgm:pt modelId="{ECA5554C-881F-494F-B673-0AE7FE519624}" type="parTrans" cxnId="{8B61B646-48EA-43DD-AE88-426E88D46708}">
      <dgm:prSet/>
      <dgm:spPr/>
      <dgm:t>
        <a:bodyPr/>
        <a:lstStyle/>
        <a:p>
          <a:endParaRPr lang="en-AU"/>
        </a:p>
      </dgm:t>
    </dgm:pt>
    <dgm:pt modelId="{139B3DBC-FB66-4959-8445-6B7BD3251071}" type="sibTrans" cxnId="{8B61B646-48EA-43DD-AE88-426E88D46708}">
      <dgm:prSet/>
      <dgm:spPr/>
      <dgm:t>
        <a:bodyPr/>
        <a:lstStyle/>
        <a:p>
          <a:endParaRPr lang="en-AU" dirty="0"/>
        </a:p>
      </dgm:t>
    </dgm:pt>
    <dgm:pt modelId="{64129403-0EE0-425A-AACE-39CC03A6D9F1}" type="pres">
      <dgm:prSet presAssocID="{B7ADCA90-15BF-43A7-8263-3BBCCB252F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F669E7F-9A91-4D6D-8A17-0828DE07A447}" type="pres">
      <dgm:prSet presAssocID="{853CF426-7DD4-4EF0-A181-58BEE27E212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CCEE2F-68B4-44CC-8BE7-E9085FE016A7}" type="pres">
      <dgm:prSet presAssocID="{57801D40-01BE-4A97-BF65-1DE883C240BD}" presName="sibTrans" presStyleLbl="sibTrans1D1" presStyleIdx="0" presStyleCnt="8"/>
      <dgm:spPr/>
      <dgm:t>
        <a:bodyPr/>
        <a:lstStyle/>
        <a:p>
          <a:endParaRPr lang="en-AU"/>
        </a:p>
      </dgm:t>
    </dgm:pt>
    <dgm:pt modelId="{4F77BBCF-D811-4A1E-8BCE-2F74FE96CA03}" type="pres">
      <dgm:prSet presAssocID="{57801D40-01BE-4A97-BF65-1DE883C240BD}" presName="connectorText" presStyleLbl="sibTrans1D1" presStyleIdx="0" presStyleCnt="8"/>
      <dgm:spPr/>
      <dgm:t>
        <a:bodyPr/>
        <a:lstStyle/>
        <a:p>
          <a:endParaRPr lang="en-AU"/>
        </a:p>
      </dgm:t>
    </dgm:pt>
    <dgm:pt modelId="{90126F65-35D4-4A50-A509-1AFD67B65B2B}" type="pres">
      <dgm:prSet presAssocID="{B4B6A3A0-FF06-4D8A-8570-62968EC7A99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347EAC-4E5E-4DE8-9AEF-ED6279172724}" type="pres">
      <dgm:prSet presAssocID="{0D7C46B1-096E-45F5-81E4-3A37FDDA91CF}" presName="sibTrans" presStyleLbl="sibTrans1D1" presStyleIdx="1" presStyleCnt="8"/>
      <dgm:spPr/>
      <dgm:t>
        <a:bodyPr/>
        <a:lstStyle/>
        <a:p>
          <a:endParaRPr lang="en-AU"/>
        </a:p>
      </dgm:t>
    </dgm:pt>
    <dgm:pt modelId="{84993B35-8834-4C18-8B01-1579C38B9C24}" type="pres">
      <dgm:prSet presAssocID="{0D7C46B1-096E-45F5-81E4-3A37FDDA91CF}" presName="connectorText" presStyleLbl="sibTrans1D1" presStyleIdx="1" presStyleCnt="8"/>
      <dgm:spPr/>
      <dgm:t>
        <a:bodyPr/>
        <a:lstStyle/>
        <a:p>
          <a:endParaRPr lang="en-AU"/>
        </a:p>
      </dgm:t>
    </dgm:pt>
    <dgm:pt modelId="{27963908-49BA-43F7-83F0-027144D568A7}" type="pres">
      <dgm:prSet presAssocID="{33A48F77-CC23-4314-85AE-8268152AA15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CE38D5-6513-49AB-8196-E40337EA742F}" type="pres">
      <dgm:prSet presAssocID="{8AACA77D-98C6-4F8E-B92B-B27A9A2905D3}" presName="sibTrans" presStyleLbl="sibTrans1D1" presStyleIdx="2" presStyleCnt="8"/>
      <dgm:spPr/>
      <dgm:t>
        <a:bodyPr/>
        <a:lstStyle/>
        <a:p>
          <a:endParaRPr lang="en-AU"/>
        </a:p>
      </dgm:t>
    </dgm:pt>
    <dgm:pt modelId="{19A38A8A-191E-4972-BB0A-74D39E522B3D}" type="pres">
      <dgm:prSet presAssocID="{8AACA77D-98C6-4F8E-B92B-B27A9A2905D3}" presName="connectorText" presStyleLbl="sibTrans1D1" presStyleIdx="2" presStyleCnt="8"/>
      <dgm:spPr/>
      <dgm:t>
        <a:bodyPr/>
        <a:lstStyle/>
        <a:p>
          <a:endParaRPr lang="en-AU"/>
        </a:p>
      </dgm:t>
    </dgm:pt>
    <dgm:pt modelId="{9AD3B27E-82C6-4394-8F8A-5744415964B7}" type="pres">
      <dgm:prSet presAssocID="{20E861A4-DC7B-4F5A-A769-14485B79B73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586479-245B-4527-8CF1-F4707694D1A0}" type="pres">
      <dgm:prSet presAssocID="{F215C3CF-D02F-4BD0-A5A3-331AA68166DD}" presName="sibTrans" presStyleLbl="sibTrans1D1" presStyleIdx="3" presStyleCnt="8"/>
      <dgm:spPr/>
      <dgm:t>
        <a:bodyPr/>
        <a:lstStyle/>
        <a:p>
          <a:endParaRPr lang="en-AU"/>
        </a:p>
      </dgm:t>
    </dgm:pt>
    <dgm:pt modelId="{B5570B7C-3885-41D2-943D-6188A924D2D7}" type="pres">
      <dgm:prSet presAssocID="{F215C3CF-D02F-4BD0-A5A3-331AA68166DD}" presName="connectorText" presStyleLbl="sibTrans1D1" presStyleIdx="3" presStyleCnt="8"/>
      <dgm:spPr/>
      <dgm:t>
        <a:bodyPr/>
        <a:lstStyle/>
        <a:p>
          <a:endParaRPr lang="en-AU"/>
        </a:p>
      </dgm:t>
    </dgm:pt>
    <dgm:pt modelId="{3E24658D-3BA6-4630-9EC5-AE2F00F43D15}" type="pres">
      <dgm:prSet presAssocID="{DDA5D632-FDEE-4C2B-A13E-E77D3F4CD2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CA2891-E231-42AB-9344-0C1678E383BB}" type="pres">
      <dgm:prSet presAssocID="{D5FE406D-0FD5-405F-9775-C49797C6839E}" presName="sibTrans" presStyleLbl="sibTrans1D1" presStyleIdx="4" presStyleCnt="8"/>
      <dgm:spPr/>
      <dgm:t>
        <a:bodyPr/>
        <a:lstStyle/>
        <a:p>
          <a:endParaRPr lang="en-AU"/>
        </a:p>
      </dgm:t>
    </dgm:pt>
    <dgm:pt modelId="{637A947A-DB5E-427B-B77B-BBE7AE6716D2}" type="pres">
      <dgm:prSet presAssocID="{D5FE406D-0FD5-405F-9775-C49797C6839E}" presName="connectorText" presStyleLbl="sibTrans1D1" presStyleIdx="4" presStyleCnt="8"/>
      <dgm:spPr/>
      <dgm:t>
        <a:bodyPr/>
        <a:lstStyle/>
        <a:p>
          <a:endParaRPr lang="en-AU"/>
        </a:p>
      </dgm:t>
    </dgm:pt>
    <dgm:pt modelId="{2AD0E177-4AB4-4B98-8639-2FAB85CC7DF8}" type="pres">
      <dgm:prSet presAssocID="{2E6A1095-0CE3-4AE5-9002-73FE65B0061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03725D-E48C-4037-8039-83410BF33551}" type="pres">
      <dgm:prSet presAssocID="{ACFA9AFC-473D-4563-AE9B-F58522534BD5}" presName="sibTrans" presStyleLbl="sibTrans1D1" presStyleIdx="5" presStyleCnt="8"/>
      <dgm:spPr/>
      <dgm:t>
        <a:bodyPr/>
        <a:lstStyle/>
        <a:p>
          <a:endParaRPr lang="en-AU"/>
        </a:p>
      </dgm:t>
    </dgm:pt>
    <dgm:pt modelId="{E0CF48DA-992E-4B40-9568-9912634CBF23}" type="pres">
      <dgm:prSet presAssocID="{ACFA9AFC-473D-4563-AE9B-F58522534BD5}" presName="connectorText" presStyleLbl="sibTrans1D1" presStyleIdx="5" presStyleCnt="8"/>
      <dgm:spPr/>
      <dgm:t>
        <a:bodyPr/>
        <a:lstStyle/>
        <a:p>
          <a:endParaRPr lang="en-AU"/>
        </a:p>
      </dgm:t>
    </dgm:pt>
    <dgm:pt modelId="{56DDA352-4A6C-4687-8BD1-0320E19B5380}" type="pres">
      <dgm:prSet presAssocID="{70271FEF-F63C-48F9-AA39-438B8A29F78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07E20B-3A07-40B1-9BD6-BCF31CF589D8}" type="pres">
      <dgm:prSet presAssocID="{4BD996CE-33E2-4206-9E6C-D5406F0F3E12}" presName="sibTrans" presStyleLbl="sibTrans1D1" presStyleIdx="6" presStyleCnt="8"/>
      <dgm:spPr/>
      <dgm:t>
        <a:bodyPr/>
        <a:lstStyle/>
        <a:p>
          <a:endParaRPr lang="en-AU"/>
        </a:p>
      </dgm:t>
    </dgm:pt>
    <dgm:pt modelId="{71E028F5-CB5D-4B01-8F15-9AD6DC9FFD06}" type="pres">
      <dgm:prSet presAssocID="{4BD996CE-33E2-4206-9E6C-D5406F0F3E12}" presName="connectorText" presStyleLbl="sibTrans1D1" presStyleIdx="6" presStyleCnt="8"/>
      <dgm:spPr/>
      <dgm:t>
        <a:bodyPr/>
        <a:lstStyle/>
        <a:p>
          <a:endParaRPr lang="en-AU"/>
        </a:p>
      </dgm:t>
    </dgm:pt>
    <dgm:pt modelId="{3851679E-CE09-4E22-ABE2-8BA05B9033C8}" type="pres">
      <dgm:prSet presAssocID="{B5D4D110-441D-496F-8710-977FABE83EB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39ACE0-C4BD-4409-B3C8-A52D976B95EA}" type="pres">
      <dgm:prSet presAssocID="{139B3DBC-FB66-4959-8445-6B7BD3251071}" presName="sibTrans" presStyleLbl="sibTrans1D1" presStyleIdx="7" presStyleCnt="8"/>
      <dgm:spPr/>
      <dgm:t>
        <a:bodyPr/>
        <a:lstStyle/>
        <a:p>
          <a:endParaRPr lang="en-AU"/>
        </a:p>
      </dgm:t>
    </dgm:pt>
    <dgm:pt modelId="{35D10181-4F12-41BA-A7B1-FC838F133938}" type="pres">
      <dgm:prSet presAssocID="{139B3DBC-FB66-4959-8445-6B7BD3251071}" presName="connectorText" presStyleLbl="sibTrans1D1" presStyleIdx="7" presStyleCnt="8"/>
      <dgm:spPr/>
      <dgm:t>
        <a:bodyPr/>
        <a:lstStyle/>
        <a:p>
          <a:endParaRPr lang="en-AU"/>
        </a:p>
      </dgm:t>
    </dgm:pt>
    <dgm:pt modelId="{A049F7E3-10DF-4194-8824-722B4DBF411E}" type="pres">
      <dgm:prSet presAssocID="{419C9A0F-7B9E-46DB-BF6D-B6FAFA03D25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55461BB-23B0-4CAA-843B-BDC5681BED35}" type="presOf" srcId="{0D7C46B1-096E-45F5-81E4-3A37FDDA91CF}" destId="{09347EAC-4E5E-4DE8-9AEF-ED6279172724}" srcOrd="0" destOrd="0" presId="urn:microsoft.com/office/officeart/2005/8/layout/bProcess3"/>
    <dgm:cxn modelId="{D31BF243-FD03-44C0-A10C-756C06EA5A73}" srcId="{B7ADCA90-15BF-43A7-8263-3BBCCB252F37}" destId="{70271FEF-F63C-48F9-AA39-438B8A29F78E}" srcOrd="6" destOrd="0" parTransId="{40E26FF6-49C6-441A-9AA1-EFABDC8434E0}" sibTransId="{4BD996CE-33E2-4206-9E6C-D5406F0F3E12}"/>
    <dgm:cxn modelId="{63F1CB8F-B762-40E7-B934-2D9E00A37C5F}" type="presOf" srcId="{0D7C46B1-096E-45F5-81E4-3A37FDDA91CF}" destId="{84993B35-8834-4C18-8B01-1579C38B9C24}" srcOrd="1" destOrd="0" presId="urn:microsoft.com/office/officeart/2005/8/layout/bProcess3"/>
    <dgm:cxn modelId="{2B477168-FDB5-4376-BB22-44FB22C707AE}" type="presOf" srcId="{853CF426-7DD4-4EF0-A181-58BEE27E2127}" destId="{1F669E7F-9A91-4D6D-8A17-0828DE07A447}" srcOrd="0" destOrd="0" presId="urn:microsoft.com/office/officeart/2005/8/layout/bProcess3"/>
    <dgm:cxn modelId="{1F6391C2-DB16-4FD6-89D4-C38A278599D4}" srcId="{B7ADCA90-15BF-43A7-8263-3BBCCB252F37}" destId="{B4B6A3A0-FF06-4D8A-8570-62968EC7A99F}" srcOrd="1" destOrd="0" parTransId="{F3B364FC-5042-4FB9-AC82-800718E69D33}" sibTransId="{0D7C46B1-096E-45F5-81E4-3A37FDDA91CF}"/>
    <dgm:cxn modelId="{008ED317-036C-4D0E-966F-CDF0ADD9419A}" srcId="{B7ADCA90-15BF-43A7-8263-3BBCCB252F37}" destId="{33A48F77-CC23-4314-85AE-8268152AA15B}" srcOrd="2" destOrd="0" parTransId="{B9B35122-ED22-4ACA-B41E-013F7CADBC7B}" sibTransId="{8AACA77D-98C6-4F8E-B92B-B27A9A2905D3}"/>
    <dgm:cxn modelId="{47E1E30B-E130-43A6-B168-F1900C8B645D}" srcId="{B7ADCA90-15BF-43A7-8263-3BBCCB252F37}" destId="{419C9A0F-7B9E-46DB-BF6D-B6FAFA03D251}" srcOrd="8" destOrd="0" parTransId="{F3B5A6DA-1AFF-4344-946A-E1933E72DADB}" sibTransId="{47734C2E-D365-475C-94E4-8A5998A001E1}"/>
    <dgm:cxn modelId="{24426FC1-8D5E-40EF-9A42-1565F2C43B28}" srcId="{B7ADCA90-15BF-43A7-8263-3BBCCB252F37}" destId="{2E6A1095-0CE3-4AE5-9002-73FE65B00613}" srcOrd="5" destOrd="0" parTransId="{FD51A872-B825-414E-B7A9-BCDB23330FF5}" sibTransId="{ACFA9AFC-473D-4563-AE9B-F58522534BD5}"/>
    <dgm:cxn modelId="{80B57785-4B16-4BAA-BDBE-2C178A14E7D8}" type="presOf" srcId="{D5FE406D-0FD5-405F-9775-C49797C6839E}" destId="{637A947A-DB5E-427B-B77B-BBE7AE6716D2}" srcOrd="1" destOrd="0" presId="urn:microsoft.com/office/officeart/2005/8/layout/bProcess3"/>
    <dgm:cxn modelId="{84B6578B-C15B-486D-87D9-36FBF53E0D78}" type="presOf" srcId="{DDA5D632-FDEE-4C2B-A13E-E77D3F4CD24D}" destId="{3E24658D-3BA6-4630-9EC5-AE2F00F43D15}" srcOrd="0" destOrd="0" presId="urn:microsoft.com/office/officeart/2005/8/layout/bProcess3"/>
    <dgm:cxn modelId="{3D9EB169-F696-4C4E-8FE1-3D25A1B25A0F}" srcId="{B7ADCA90-15BF-43A7-8263-3BBCCB252F37}" destId="{853CF426-7DD4-4EF0-A181-58BEE27E2127}" srcOrd="0" destOrd="0" parTransId="{7C52366B-8C54-4275-B0E7-EE5473C2D80F}" sibTransId="{57801D40-01BE-4A97-BF65-1DE883C240BD}"/>
    <dgm:cxn modelId="{FDBA25A3-5F15-42E1-ADCF-20A87D3DD1AC}" type="presOf" srcId="{4BD996CE-33E2-4206-9E6C-D5406F0F3E12}" destId="{71E028F5-CB5D-4B01-8F15-9AD6DC9FFD06}" srcOrd="1" destOrd="0" presId="urn:microsoft.com/office/officeart/2005/8/layout/bProcess3"/>
    <dgm:cxn modelId="{DD2CECCF-8CDE-4145-8FD7-68195BB4456F}" type="presOf" srcId="{ACFA9AFC-473D-4563-AE9B-F58522534BD5}" destId="{0C03725D-E48C-4037-8039-83410BF33551}" srcOrd="0" destOrd="0" presId="urn:microsoft.com/office/officeart/2005/8/layout/bProcess3"/>
    <dgm:cxn modelId="{A1370945-8D72-4A38-B5D2-B48BB01CF8E4}" type="presOf" srcId="{2E6A1095-0CE3-4AE5-9002-73FE65B00613}" destId="{2AD0E177-4AB4-4B98-8639-2FAB85CC7DF8}" srcOrd="0" destOrd="0" presId="urn:microsoft.com/office/officeart/2005/8/layout/bProcess3"/>
    <dgm:cxn modelId="{FC04FF87-C492-4FFE-904B-A0350D3FAFEA}" type="presOf" srcId="{57801D40-01BE-4A97-BF65-1DE883C240BD}" destId="{C2CCEE2F-68B4-44CC-8BE7-E9085FE016A7}" srcOrd="0" destOrd="0" presId="urn:microsoft.com/office/officeart/2005/8/layout/bProcess3"/>
    <dgm:cxn modelId="{6B75DF8B-B34B-4BF4-B384-89EE4DA3F790}" type="presOf" srcId="{4BD996CE-33E2-4206-9E6C-D5406F0F3E12}" destId="{A607E20B-3A07-40B1-9BD6-BCF31CF589D8}" srcOrd="0" destOrd="0" presId="urn:microsoft.com/office/officeart/2005/8/layout/bProcess3"/>
    <dgm:cxn modelId="{819DFDE2-33C9-4ACB-8A3F-7123FCE0A175}" type="presOf" srcId="{F215C3CF-D02F-4BD0-A5A3-331AA68166DD}" destId="{51586479-245B-4527-8CF1-F4707694D1A0}" srcOrd="0" destOrd="0" presId="urn:microsoft.com/office/officeart/2005/8/layout/bProcess3"/>
    <dgm:cxn modelId="{A6B27021-39C7-4021-A71E-D8C6860F3B4A}" type="presOf" srcId="{419C9A0F-7B9E-46DB-BF6D-B6FAFA03D251}" destId="{A049F7E3-10DF-4194-8824-722B4DBF411E}" srcOrd="0" destOrd="0" presId="urn:microsoft.com/office/officeart/2005/8/layout/bProcess3"/>
    <dgm:cxn modelId="{08052D65-B504-43F5-8751-3931D84EA9A4}" srcId="{B7ADCA90-15BF-43A7-8263-3BBCCB252F37}" destId="{20E861A4-DC7B-4F5A-A769-14485B79B73F}" srcOrd="3" destOrd="0" parTransId="{8311369C-4794-4313-8EA2-4EC35A90CAEA}" sibTransId="{F215C3CF-D02F-4BD0-A5A3-331AA68166DD}"/>
    <dgm:cxn modelId="{261B58D4-604D-44F0-87A3-5C4F3CE2773B}" type="presOf" srcId="{D5FE406D-0FD5-405F-9775-C49797C6839E}" destId="{FCCA2891-E231-42AB-9344-0C1678E383BB}" srcOrd="0" destOrd="0" presId="urn:microsoft.com/office/officeart/2005/8/layout/bProcess3"/>
    <dgm:cxn modelId="{242C04C5-EE35-4F9D-8B4B-4CA472E827A6}" type="presOf" srcId="{B4B6A3A0-FF06-4D8A-8570-62968EC7A99F}" destId="{90126F65-35D4-4A50-A509-1AFD67B65B2B}" srcOrd="0" destOrd="0" presId="urn:microsoft.com/office/officeart/2005/8/layout/bProcess3"/>
    <dgm:cxn modelId="{41068646-0CDA-4117-99DF-D75CD131D982}" type="presOf" srcId="{B5D4D110-441D-496F-8710-977FABE83EBF}" destId="{3851679E-CE09-4E22-ABE2-8BA05B9033C8}" srcOrd="0" destOrd="0" presId="urn:microsoft.com/office/officeart/2005/8/layout/bProcess3"/>
    <dgm:cxn modelId="{E0324D81-0342-437C-974E-04948C8BA262}" type="presOf" srcId="{70271FEF-F63C-48F9-AA39-438B8A29F78E}" destId="{56DDA352-4A6C-4687-8BD1-0320E19B5380}" srcOrd="0" destOrd="0" presId="urn:microsoft.com/office/officeart/2005/8/layout/bProcess3"/>
    <dgm:cxn modelId="{F6ABB461-F112-478B-8AC0-ECD432F9DC95}" type="presOf" srcId="{8AACA77D-98C6-4F8E-B92B-B27A9A2905D3}" destId="{52CE38D5-6513-49AB-8196-E40337EA742F}" srcOrd="0" destOrd="0" presId="urn:microsoft.com/office/officeart/2005/8/layout/bProcess3"/>
    <dgm:cxn modelId="{050C74C1-36A5-4C3C-9883-8594A88BD285}" type="presOf" srcId="{ACFA9AFC-473D-4563-AE9B-F58522534BD5}" destId="{E0CF48DA-992E-4B40-9568-9912634CBF23}" srcOrd="1" destOrd="0" presId="urn:microsoft.com/office/officeart/2005/8/layout/bProcess3"/>
    <dgm:cxn modelId="{F9A27C5E-BE80-485F-A865-C5D87F4C0513}" type="presOf" srcId="{139B3DBC-FB66-4959-8445-6B7BD3251071}" destId="{C039ACE0-C4BD-4409-B3C8-A52D976B95EA}" srcOrd="0" destOrd="0" presId="urn:microsoft.com/office/officeart/2005/8/layout/bProcess3"/>
    <dgm:cxn modelId="{EECD1E1F-B773-4FFD-B9AC-B5D4E80C9F55}" type="presOf" srcId="{57801D40-01BE-4A97-BF65-1DE883C240BD}" destId="{4F77BBCF-D811-4A1E-8BCE-2F74FE96CA03}" srcOrd="1" destOrd="0" presId="urn:microsoft.com/office/officeart/2005/8/layout/bProcess3"/>
    <dgm:cxn modelId="{5C33546B-5CE2-4859-AA9A-8C526D0330B1}" type="presOf" srcId="{139B3DBC-FB66-4959-8445-6B7BD3251071}" destId="{35D10181-4F12-41BA-A7B1-FC838F133938}" srcOrd="1" destOrd="0" presId="urn:microsoft.com/office/officeart/2005/8/layout/bProcess3"/>
    <dgm:cxn modelId="{2819AEBA-7DE9-4A62-A45B-114760FBA29D}" srcId="{B7ADCA90-15BF-43A7-8263-3BBCCB252F37}" destId="{DDA5D632-FDEE-4C2B-A13E-E77D3F4CD24D}" srcOrd="4" destOrd="0" parTransId="{F67A07AE-C067-4E3F-A5E9-73DA28197626}" sibTransId="{D5FE406D-0FD5-405F-9775-C49797C6839E}"/>
    <dgm:cxn modelId="{A1AB66EC-B469-4BD4-870E-755D1DB457E3}" type="presOf" srcId="{B7ADCA90-15BF-43A7-8263-3BBCCB252F37}" destId="{64129403-0EE0-425A-AACE-39CC03A6D9F1}" srcOrd="0" destOrd="0" presId="urn:microsoft.com/office/officeart/2005/8/layout/bProcess3"/>
    <dgm:cxn modelId="{8B61B646-48EA-43DD-AE88-426E88D46708}" srcId="{B7ADCA90-15BF-43A7-8263-3BBCCB252F37}" destId="{B5D4D110-441D-496F-8710-977FABE83EBF}" srcOrd="7" destOrd="0" parTransId="{ECA5554C-881F-494F-B673-0AE7FE519624}" sibTransId="{139B3DBC-FB66-4959-8445-6B7BD3251071}"/>
    <dgm:cxn modelId="{1FCFB367-D8FF-4632-98F1-6ADD1462DF94}" type="presOf" srcId="{33A48F77-CC23-4314-85AE-8268152AA15B}" destId="{27963908-49BA-43F7-83F0-027144D568A7}" srcOrd="0" destOrd="0" presId="urn:microsoft.com/office/officeart/2005/8/layout/bProcess3"/>
    <dgm:cxn modelId="{77AE985E-7796-4818-8CA8-745942F8E1C2}" type="presOf" srcId="{20E861A4-DC7B-4F5A-A769-14485B79B73F}" destId="{9AD3B27E-82C6-4394-8F8A-5744415964B7}" srcOrd="0" destOrd="0" presId="urn:microsoft.com/office/officeart/2005/8/layout/bProcess3"/>
    <dgm:cxn modelId="{ED8FC89C-D681-450C-BEF5-E9B1BDC5421A}" type="presOf" srcId="{F215C3CF-D02F-4BD0-A5A3-331AA68166DD}" destId="{B5570B7C-3885-41D2-943D-6188A924D2D7}" srcOrd="1" destOrd="0" presId="urn:microsoft.com/office/officeart/2005/8/layout/bProcess3"/>
    <dgm:cxn modelId="{21BBFF78-9D9C-4A4A-A94C-5C88D919CE15}" type="presOf" srcId="{8AACA77D-98C6-4F8E-B92B-B27A9A2905D3}" destId="{19A38A8A-191E-4972-BB0A-74D39E522B3D}" srcOrd="1" destOrd="0" presId="urn:microsoft.com/office/officeart/2005/8/layout/bProcess3"/>
    <dgm:cxn modelId="{469292FB-0078-4065-A3D4-A6E8B2EE22FA}" type="presParOf" srcId="{64129403-0EE0-425A-AACE-39CC03A6D9F1}" destId="{1F669E7F-9A91-4D6D-8A17-0828DE07A447}" srcOrd="0" destOrd="0" presId="urn:microsoft.com/office/officeart/2005/8/layout/bProcess3"/>
    <dgm:cxn modelId="{8864579F-B216-4745-B51B-AF373D009505}" type="presParOf" srcId="{64129403-0EE0-425A-AACE-39CC03A6D9F1}" destId="{C2CCEE2F-68B4-44CC-8BE7-E9085FE016A7}" srcOrd="1" destOrd="0" presId="urn:microsoft.com/office/officeart/2005/8/layout/bProcess3"/>
    <dgm:cxn modelId="{5A2C52CE-C4D0-4C83-9F72-D233D4FE6DCF}" type="presParOf" srcId="{C2CCEE2F-68B4-44CC-8BE7-E9085FE016A7}" destId="{4F77BBCF-D811-4A1E-8BCE-2F74FE96CA03}" srcOrd="0" destOrd="0" presId="urn:microsoft.com/office/officeart/2005/8/layout/bProcess3"/>
    <dgm:cxn modelId="{33BED1CF-C730-438B-A62B-E879F36A7F9E}" type="presParOf" srcId="{64129403-0EE0-425A-AACE-39CC03A6D9F1}" destId="{90126F65-35D4-4A50-A509-1AFD67B65B2B}" srcOrd="2" destOrd="0" presId="urn:microsoft.com/office/officeart/2005/8/layout/bProcess3"/>
    <dgm:cxn modelId="{20EA89DD-9882-4825-8E15-7F22C753A3FE}" type="presParOf" srcId="{64129403-0EE0-425A-AACE-39CC03A6D9F1}" destId="{09347EAC-4E5E-4DE8-9AEF-ED6279172724}" srcOrd="3" destOrd="0" presId="urn:microsoft.com/office/officeart/2005/8/layout/bProcess3"/>
    <dgm:cxn modelId="{96264C22-91D2-4265-A130-4D1AC4D11208}" type="presParOf" srcId="{09347EAC-4E5E-4DE8-9AEF-ED6279172724}" destId="{84993B35-8834-4C18-8B01-1579C38B9C24}" srcOrd="0" destOrd="0" presId="urn:microsoft.com/office/officeart/2005/8/layout/bProcess3"/>
    <dgm:cxn modelId="{B80B04BE-B34F-4959-A358-1F9432F95CDE}" type="presParOf" srcId="{64129403-0EE0-425A-AACE-39CC03A6D9F1}" destId="{27963908-49BA-43F7-83F0-027144D568A7}" srcOrd="4" destOrd="0" presId="urn:microsoft.com/office/officeart/2005/8/layout/bProcess3"/>
    <dgm:cxn modelId="{453CB076-B69C-4AD9-AFEF-BC0CBB7C25E8}" type="presParOf" srcId="{64129403-0EE0-425A-AACE-39CC03A6D9F1}" destId="{52CE38D5-6513-49AB-8196-E40337EA742F}" srcOrd="5" destOrd="0" presId="urn:microsoft.com/office/officeart/2005/8/layout/bProcess3"/>
    <dgm:cxn modelId="{0CC2E12E-2BA6-4199-AAAC-5B1C486FE178}" type="presParOf" srcId="{52CE38D5-6513-49AB-8196-E40337EA742F}" destId="{19A38A8A-191E-4972-BB0A-74D39E522B3D}" srcOrd="0" destOrd="0" presId="urn:microsoft.com/office/officeart/2005/8/layout/bProcess3"/>
    <dgm:cxn modelId="{6EBABB22-7F60-49EC-814E-3DF60D3D291E}" type="presParOf" srcId="{64129403-0EE0-425A-AACE-39CC03A6D9F1}" destId="{9AD3B27E-82C6-4394-8F8A-5744415964B7}" srcOrd="6" destOrd="0" presId="urn:microsoft.com/office/officeart/2005/8/layout/bProcess3"/>
    <dgm:cxn modelId="{B86D70CB-AE41-433A-A0E5-9F27B4CC0C98}" type="presParOf" srcId="{64129403-0EE0-425A-AACE-39CC03A6D9F1}" destId="{51586479-245B-4527-8CF1-F4707694D1A0}" srcOrd="7" destOrd="0" presId="urn:microsoft.com/office/officeart/2005/8/layout/bProcess3"/>
    <dgm:cxn modelId="{ADBAB824-539C-41A5-BF26-0D2EC6743FC4}" type="presParOf" srcId="{51586479-245B-4527-8CF1-F4707694D1A0}" destId="{B5570B7C-3885-41D2-943D-6188A924D2D7}" srcOrd="0" destOrd="0" presId="urn:microsoft.com/office/officeart/2005/8/layout/bProcess3"/>
    <dgm:cxn modelId="{D4D2BDA3-C33A-4E13-9C9B-BDB67A7DFEBB}" type="presParOf" srcId="{64129403-0EE0-425A-AACE-39CC03A6D9F1}" destId="{3E24658D-3BA6-4630-9EC5-AE2F00F43D15}" srcOrd="8" destOrd="0" presId="urn:microsoft.com/office/officeart/2005/8/layout/bProcess3"/>
    <dgm:cxn modelId="{F3E3184A-6D53-4482-B23A-7669E83DA533}" type="presParOf" srcId="{64129403-0EE0-425A-AACE-39CC03A6D9F1}" destId="{FCCA2891-E231-42AB-9344-0C1678E383BB}" srcOrd="9" destOrd="0" presId="urn:microsoft.com/office/officeart/2005/8/layout/bProcess3"/>
    <dgm:cxn modelId="{4255CE2B-13BA-4260-B88C-79E2194DB494}" type="presParOf" srcId="{FCCA2891-E231-42AB-9344-0C1678E383BB}" destId="{637A947A-DB5E-427B-B77B-BBE7AE6716D2}" srcOrd="0" destOrd="0" presId="urn:microsoft.com/office/officeart/2005/8/layout/bProcess3"/>
    <dgm:cxn modelId="{F9E5F496-FC8E-4EE0-A9CF-FC37EAAA5BC0}" type="presParOf" srcId="{64129403-0EE0-425A-AACE-39CC03A6D9F1}" destId="{2AD0E177-4AB4-4B98-8639-2FAB85CC7DF8}" srcOrd="10" destOrd="0" presId="urn:microsoft.com/office/officeart/2005/8/layout/bProcess3"/>
    <dgm:cxn modelId="{333D2B64-4410-422B-891E-6263A2CAB6C4}" type="presParOf" srcId="{64129403-0EE0-425A-AACE-39CC03A6D9F1}" destId="{0C03725D-E48C-4037-8039-83410BF33551}" srcOrd="11" destOrd="0" presId="urn:microsoft.com/office/officeart/2005/8/layout/bProcess3"/>
    <dgm:cxn modelId="{B83EA3F5-4649-4DAB-8D63-5A6FFDFA5DD3}" type="presParOf" srcId="{0C03725D-E48C-4037-8039-83410BF33551}" destId="{E0CF48DA-992E-4B40-9568-9912634CBF23}" srcOrd="0" destOrd="0" presId="urn:microsoft.com/office/officeart/2005/8/layout/bProcess3"/>
    <dgm:cxn modelId="{FE93567A-A0D8-4D43-AFD3-645B41D90922}" type="presParOf" srcId="{64129403-0EE0-425A-AACE-39CC03A6D9F1}" destId="{56DDA352-4A6C-4687-8BD1-0320E19B5380}" srcOrd="12" destOrd="0" presId="urn:microsoft.com/office/officeart/2005/8/layout/bProcess3"/>
    <dgm:cxn modelId="{92C45C21-39E6-4B72-9AD3-1C001674A0B2}" type="presParOf" srcId="{64129403-0EE0-425A-AACE-39CC03A6D9F1}" destId="{A607E20B-3A07-40B1-9BD6-BCF31CF589D8}" srcOrd="13" destOrd="0" presId="urn:microsoft.com/office/officeart/2005/8/layout/bProcess3"/>
    <dgm:cxn modelId="{422849B9-0E47-4995-A92A-4CD7C43AC43E}" type="presParOf" srcId="{A607E20B-3A07-40B1-9BD6-BCF31CF589D8}" destId="{71E028F5-CB5D-4B01-8F15-9AD6DC9FFD06}" srcOrd="0" destOrd="0" presId="urn:microsoft.com/office/officeart/2005/8/layout/bProcess3"/>
    <dgm:cxn modelId="{894793E3-1B0A-4680-80C5-9C7FD7A77EC3}" type="presParOf" srcId="{64129403-0EE0-425A-AACE-39CC03A6D9F1}" destId="{3851679E-CE09-4E22-ABE2-8BA05B9033C8}" srcOrd="14" destOrd="0" presId="urn:microsoft.com/office/officeart/2005/8/layout/bProcess3"/>
    <dgm:cxn modelId="{DC3A0025-F795-481B-8302-BA0A0A18DD83}" type="presParOf" srcId="{64129403-0EE0-425A-AACE-39CC03A6D9F1}" destId="{C039ACE0-C4BD-4409-B3C8-A52D976B95EA}" srcOrd="15" destOrd="0" presId="urn:microsoft.com/office/officeart/2005/8/layout/bProcess3"/>
    <dgm:cxn modelId="{878C726F-FE65-4C2D-9E0E-7A99532AAACA}" type="presParOf" srcId="{C039ACE0-C4BD-4409-B3C8-A52D976B95EA}" destId="{35D10181-4F12-41BA-A7B1-FC838F133938}" srcOrd="0" destOrd="0" presId="urn:microsoft.com/office/officeart/2005/8/layout/bProcess3"/>
    <dgm:cxn modelId="{18175DD3-9A25-448C-A2C0-A049E02A1F92}" type="presParOf" srcId="{64129403-0EE0-425A-AACE-39CC03A6D9F1}" destId="{A049F7E3-10DF-4194-8824-722B4DBF411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9144C-8128-49EF-AB9E-E16086DE97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8D9177-4A57-46E0-BEB5-2C1170E5ABF2}">
      <dgm:prSet phldrT="[Text]"/>
      <dgm:spPr>
        <a:solidFill>
          <a:srgbClr val="666400"/>
        </a:solidFill>
      </dgm:spPr>
      <dgm:t>
        <a:bodyPr/>
        <a:lstStyle/>
        <a:p>
          <a:r>
            <a:rPr lang="en-AU" dirty="0" smtClean="0"/>
            <a:t>Application for Mining Lease and Environmental Authority</a:t>
          </a:r>
          <a:endParaRPr lang="en-AU" dirty="0"/>
        </a:p>
      </dgm:t>
    </dgm:pt>
    <dgm:pt modelId="{05C9B565-D030-42D4-AACD-A9F5BDAD1003}" type="parTrans" cxnId="{933B82FC-60D5-482A-8868-8C267A509E47}">
      <dgm:prSet/>
      <dgm:spPr/>
      <dgm:t>
        <a:bodyPr/>
        <a:lstStyle/>
        <a:p>
          <a:endParaRPr lang="en-AU"/>
        </a:p>
      </dgm:t>
    </dgm:pt>
    <dgm:pt modelId="{DA3F6192-A2F1-4101-A8A9-C03225EAEA84}" type="sibTrans" cxnId="{933B82FC-60D5-482A-8868-8C267A509E47}">
      <dgm:prSet/>
      <dgm:spPr/>
      <dgm:t>
        <a:bodyPr/>
        <a:lstStyle/>
        <a:p>
          <a:endParaRPr lang="en-AU"/>
        </a:p>
      </dgm:t>
    </dgm:pt>
    <dgm:pt modelId="{D3278146-55D7-4318-87E9-6B9F9728F4BB}">
      <dgm:prSet phldrT="[Text]"/>
      <dgm:spPr>
        <a:solidFill>
          <a:srgbClr val="808000"/>
        </a:solidFill>
      </dgm:spPr>
      <dgm:t>
        <a:bodyPr/>
        <a:lstStyle/>
        <a:p>
          <a:r>
            <a:rPr lang="en-AU" dirty="0" smtClean="0"/>
            <a:t>Objections made to Mining Lease and/or Environmental Authority</a:t>
          </a:r>
          <a:endParaRPr lang="en-AU" dirty="0"/>
        </a:p>
      </dgm:t>
    </dgm:pt>
    <dgm:pt modelId="{53D726F8-86FE-45AA-B313-6DD06BE4D162}" type="parTrans" cxnId="{9F0CD916-8733-4166-9637-822F63BA3BCF}">
      <dgm:prSet/>
      <dgm:spPr/>
      <dgm:t>
        <a:bodyPr/>
        <a:lstStyle/>
        <a:p>
          <a:endParaRPr lang="en-AU"/>
        </a:p>
      </dgm:t>
    </dgm:pt>
    <dgm:pt modelId="{D459D336-9FCB-4B72-A0AD-2209E58FC130}" type="sibTrans" cxnId="{9F0CD916-8733-4166-9637-822F63BA3BCF}">
      <dgm:prSet/>
      <dgm:spPr/>
      <dgm:t>
        <a:bodyPr/>
        <a:lstStyle/>
        <a:p>
          <a:endParaRPr lang="en-AU"/>
        </a:p>
      </dgm:t>
    </dgm:pt>
    <dgm:pt modelId="{AB329977-9AC6-48A0-9B64-EEE10B4BFBA1}">
      <dgm:prSet phldrT="[Text]"/>
      <dgm:spPr>
        <a:solidFill>
          <a:srgbClr val="666400"/>
        </a:solidFill>
      </dgm:spPr>
      <dgm:t>
        <a:bodyPr/>
        <a:lstStyle/>
        <a:p>
          <a:r>
            <a:rPr lang="en-AU" dirty="0" smtClean="0"/>
            <a:t>Land Court Hearing</a:t>
          </a:r>
          <a:endParaRPr lang="en-AU" dirty="0"/>
        </a:p>
      </dgm:t>
    </dgm:pt>
    <dgm:pt modelId="{1CB5FC61-63C2-4650-9E1B-A3D2974C17F2}" type="parTrans" cxnId="{CF19297E-1926-4CF7-ACE3-8E99B2D28F96}">
      <dgm:prSet/>
      <dgm:spPr/>
      <dgm:t>
        <a:bodyPr/>
        <a:lstStyle/>
        <a:p>
          <a:endParaRPr lang="en-AU"/>
        </a:p>
      </dgm:t>
    </dgm:pt>
    <dgm:pt modelId="{2078C0DE-BC38-4CD4-A688-8551EA2B3234}" type="sibTrans" cxnId="{CF19297E-1926-4CF7-ACE3-8E99B2D28F96}">
      <dgm:prSet/>
      <dgm:spPr/>
      <dgm:t>
        <a:bodyPr/>
        <a:lstStyle/>
        <a:p>
          <a:endParaRPr lang="en-AU"/>
        </a:p>
      </dgm:t>
    </dgm:pt>
    <dgm:pt modelId="{BF3F9362-A7D8-4A28-8EE2-3180A842C62F}">
      <dgm:prSet/>
      <dgm:spPr>
        <a:solidFill>
          <a:srgbClr val="666400"/>
        </a:solidFill>
      </dgm:spPr>
      <dgm:t>
        <a:bodyPr/>
        <a:lstStyle/>
        <a:p>
          <a:r>
            <a:rPr lang="en-AU" dirty="0" smtClean="0"/>
            <a:t>Land Court makes recommendation to Minister/EHP</a:t>
          </a:r>
          <a:endParaRPr lang="en-AU" dirty="0"/>
        </a:p>
      </dgm:t>
    </dgm:pt>
    <dgm:pt modelId="{0FF11B38-810A-4CDB-B1EA-A2B3F9532742}" type="parTrans" cxnId="{08B85F98-2328-4FDB-A1D5-9091C27DA8B4}">
      <dgm:prSet/>
      <dgm:spPr/>
      <dgm:t>
        <a:bodyPr/>
        <a:lstStyle/>
        <a:p>
          <a:endParaRPr lang="en-AU"/>
        </a:p>
      </dgm:t>
    </dgm:pt>
    <dgm:pt modelId="{5B5BCB2B-829E-4224-95DA-1B86EF9FBABA}" type="sibTrans" cxnId="{08B85F98-2328-4FDB-A1D5-9091C27DA8B4}">
      <dgm:prSet/>
      <dgm:spPr/>
      <dgm:t>
        <a:bodyPr/>
        <a:lstStyle/>
        <a:p>
          <a:endParaRPr lang="en-AU"/>
        </a:p>
      </dgm:t>
    </dgm:pt>
    <dgm:pt modelId="{40840F00-B3C2-4A3A-81F6-E268D4FF23E1}" type="pres">
      <dgm:prSet presAssocID="{ED69144C-8128-49EF-AB9E-E16086DE9729}" presName="CompostProcess" presStyleCnt="0">
        <dgm:presLayoutVars>
          <dgm:dir/>
          <dgm:resizeHandles val="exact"/>
        </dgm:presLayoutVars>
      </dgm:prSet>
      <dgm:spPr/>
    </dgm:pt>
    <dgm:pt modelId="{4F4B5404-A078-4172-AC5A-51E79CE703F4}" type="pres">
      <dgm:prSet presAssocID="{ED69144C-8128-49EF-AB9E-E16086DE9729}" presName="arrow" presStyleLbl="bgShp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23C5C8DA-9181-44B9-B3C2-3FF03F36B764}" type="pres">
      <dgm:prSet presAssocID="{ED69144C-8128-49EF-AB9E-E16086DE9729}" presName="linearProcess" presStyleCnt="0"/>
      <dgm:spPr/>
    </dgm:pt>
    <dgm:pt modelId="{394B9359-2274-42E3-BAD6-420E126976B3}" type="pres">
      <dgm:prSet presAssocID="{A58D9177-4A57-46E0-BEB5-2C1170E5ABF2}" presName="textNode" presStyleLbl="node1" presStyleIdx="0" presStyleCnt="4" custScaleY="1123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0E69A2-6155-4AEC-BD31-AFDC46C3593C}" type="pres">
      <dgm:prSet presAssocID="{DA3F6192-A2F1-4101-A8A9-C03225EAEA84}" presName="sibTrans" presStyleCnt="0"/>
      <dgm:spPr/>
    </dgm:pt>
    <dgm:pt modelId="{65D9FD3F-C585-468C-8372-1A04372E7063}" type="pres">
      <dgm:prSet presAssocID="{D3278146-55D7-4318-87E9-6B9F9728F4BB}" presName="textNode" presStyleLbl="node1" presStyleIdx="1" presStyleCnt="4" custScaleY="1123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37C705-9B73-439C-9240-0802F62555CC}" type="pres">
      <dgm:prSet presAssocID="{D459D336-9FCB-4B72-A0AD-2209E58FC130}" presName="sibTrans" presStyleCnt="0"/>
      <dgm:spPr/>
    </dgm:pt>
    <dgm:pt modelId="{833721DD-48D3-449C-AE4C-F501BD94502C}" type="pres">
      <dgm:prSet presAssocID="{AB329977-9AC6-48A0-9B64-EEE10B4BFBA1}" presName="textNode" presStyleLbl="node1" presStyleIdx="2" presStyleCnt="4" custScaleY="1123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E54603-A1BA-489E-8526-D0EA2AC7258A}" type="pres">
      <dgm:prSet presAssocID="{2078C0DE-BC38-4CD4-A688-8551EA2B3234}" presName="sibTrans" presStyleCnt="0"/>
      <dgm:spPr/>
    </dgm:pt>
    <dgm:pt modelId="{5346E9CD-26AE-4986-9512-0C5FE44663A8}" type="pres">
      <dgm:prSet presAssocID="{BF3F9362-A7D8-4A28-8EE2-3180A842C62F}" presName="textNode" presStyleLbl="node1" presStyleIdx="3" presStyleCnt="4" custScaleY="10507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8B85F98-2328-4FDB-A1D5-9091C27DA8B4}" srcId="{ED69144C-8128-49EF-AB9E-E16086DE9729}" destId="{BF3F9362-A7D8-4A28-8EE2-3180A842C62F}" srcOrd="3" destOrd="0" parTransId="{0FF11B38-810A-4CDB-B1EA-A2B3F9532742}" sibTransId="{5B5BCB2B-829E-4224-95DA-1B86EF9FBABA}"/>
    <dgm:cxn modelId="{7DC4BE15-42A1-4DFF-86AF-69894D542B03}" type="presOf" srcId="{A58D9177-4A57-46E0-BEB5-2C1170E5ABF2}" destId="{394B9359-2274-42E3-BAD6-420E126976B3}" srcOrd="0" destOrd="0" presId="urn:microsoft.com/office/officeart/2005/8/layout/hProcess9"/>
    <dgm:cxn modelId="{D3AD9401-0C81-4B4A-8E0E-989868B0987D}" type="presOf" srcId="{AB329977-9AC6-48A0-9B64-EEE10B4BFBA1}" destId="{833721DD-48D3-449C-AE4C-F501BD94502C}" srcOrd="0" destOrd="0" presId="urn:microsoft.com/office/officeart/2005/8/layout/hProcess9"/>
    <dgm:cxn modelId="{CC1E7843-C5C5-46E1-A83A-B95972916238}" type="presOf" srcId="{D3278146-55D7-4318-87E9-6B9F9728F4BB}" destId="{65D9FD3F-C585-468C-8372-1A04372E7063}" srcOrd="0" destOrd="0" presId="urn:microsoft.com/office/officeart/2005/8/layout/hProcess9"/>
    <dgm:cxn modelId="{9F0CD916-8733-4166-9637-822F63BA3BCF}" srcId="{ED69144C-8128-49EF-AB9E-E16086DE9729}" destId="{D3278146-55D7-4318-87E9-6B9F9728F4BB}" srcOrd="1" destOrd="0" parTransId="{53D726F8-86FE-45AA-B313-6DD06BE4D162}" sibTransId="{D459D336-9FCB-4B72-A0AD-2209E58FC130}"/>
    <dgm:cxn modelId="{ECF31365-8E97-40DD-B0A9-AE3E1BF1716C}" type="presOf" srcId="{ED69144C-8128-49EF-AB9E-E16086DE9729}" destId="{40840F00-B3C2-4A3A-81F6-E268D4FF23E1}" srcOrd="0" destOrd="0" presId="urn:microsoft.com/office/officeart/2005/8/layout/hProcess9"/>
    <dgm:cxn modelId="{933B82FC-60D5-482A-8868-8C267A509E47}" srcId="{ED69144C-8128-49EF-AB9E-E16086DE9729}" destId="{A58D9177-4A57-46E0-BEB5-2C1170E5ABF2}" srcOrd="0" destOrd="0" parTransId="{05C9B565-D030-42D4-AACD-A9F5BDAD1003}" sibTransId="{DA3F6192-A2F1-4101-A8A9-C03225EAEA84}"/>
    <dgm:cxn modelId="{CF19297E-1926-4CF7-ACE3-8E99B2D28F96}" srcId="{ED69144C-8128-49EF-AB9E-E16086DE9729}" destId="{AB329977-9AC6-48A0-9B64-EEE10B4BFBA1}" srcOrd="2" destOrd="0" parTransId="{1CB5FC61-63C2-4650-9E1B-A3D2974C17F2}" sibTransId="{2078C0DE-BC38-4CD4-A688-8551EA2B3234}"/>
    <dgm:cxn modelId="{D4B2DE46-F3FA-40F8-ADCE-F74BCBFB5DA7}" type="presOf" srcId="{BF3F9362-A7D8-4A28-8EE2-3180A842C62F}" destId="{5346E9CD-26AE-4986-9512-0C5FE44663A8}" srcOrd="0" destOrd="0" presId="urn:microsoft.com/office/officeart/2005/8/layout/hProcess9"/>
    <dgm:cxn modelId="{619BF000-EDE9-4439-A46F-0238BDE2C9EC}" type="presParOf" srcId="{40840F00-B3C2-4A3A-81F6-E268D4FF23E1}" destId="{4F4B5404-A078-4172-AC5A-51E79CE703F4}" srcOrd="0" destOrd="0" presId="urn:microsoft.com/office/officeart/2005/8/layout/hProcess9"/>
    <dgm:cxn modelId="{E88ADF04-2F05-4F6B-AD74-4ED74CF5BCA6}" type="presParOf" srcId="{40840F00-B3C2-4A3A-81F6-E268D4FF23E1}" destId="{23C5C8DA-9181-44B9-B3C2-3FF03F36B764}" srcOrd="1" destOrd="0" presId="urn:microsoft.com/office/officeart/2005/8/layout/hProcess9"/>
    <dgm:cxn modelId="{34C69EB5-6C95-463A-98C2-33EAD2019766}" type="presParOf" srcId="{23C5C8DA-9181-44B9-B3C2-3FF03F36B764}" destId="{394B9359-2274-42E3-BAD6-420E126976B3}" srcOrd="0" destOrd="0" presId="urn:microsoft.com/office/officeart/2005/8/layout/hProcess9"/>
    <dgm:cxn modelId="{DFF55378-59AD-4DE0-AD06-628B63E29E51}" type="presParOf" srcId="{23C5C8DA-9181-44B9-B3C2-3FF03F36B764}" destId="{F90E69A2-6155-4AEC-BD31-AFDC46C3593C}" srcOrd="1" destOrd="0" presId="urn:microsoft.com/office/officeart/2005/8/layout/hProcess9"/>
    <dgm:cxn modelId="{A90612FF-6011-4F5C-B2FB-9E4DED6ECDFE}" type="presParOf" srcId="{23C5C8DA-9181-44B9-B3C2-3FF03F36B764}" destId="{65D9FD3F-C585-468C-8372-1A04372E7063}" srcOrd="2" destOrd="0" presId="urn:microsoft.com/office/officeart/2005/8/layout/hProcess9"/>
    <dgm:cxn modelId="{C1015B36-9410-40EF-AB63-61EBE037B735}" type="presParOf" srcId="{23C5C8DA-9181-44B9-B3C2-3FF03F36B764}" destId="{1637C705-9B73-439C-9240-0802F62555CC}" srcOrd="3" destOrd="0" presId="urn:microsoft.com/office/officeart/2005/8/layout/hProcess9"/>
    <dgm:cxn modelId="{7A2E4A4E-2BD7-473C-ACF7-773B7EDAEDAB}" type="presParOf" srcId="{23C5C8DA-9181-44B9-B3C2-3FF03F36B764}" destId="{833721DD-48D3-449C-AE4C-F501BD94502C}" srcOrd="4" destOrd="0" presId="urn:microsoft.com/office/officeart/2005/8/layout/hProcess9"/>
    <dgm:cxn modelId="{751352F2-0933-4EF9-AAF4-FB8F749292AE}" type="presParOf" srcId="{23C5C8DA-9181-44B9-B3C2-3FF03F36B764}" destId="{41E54603-A1BA-489E-8526-D0EA2AC7258A}" srcOrd="5" destOrd="0" presId="urn:microsoft.com/office/officeart/2005/8/layout/hProcess9"/>
    <dgm:cxn modelId="{A54B638F-44E0-4FA4-8999-F7645AF11CA9}" type="presParOf" srcId="{23C5C8DA-9181-44B9-B3C2-3FF03F36B764}" destId="{5346E9CD-26AE-4986-9512-0C5FE4466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CEE2F-68B4-44CC-8BE7-E9085FE016A7}">
      <dsp:nvSpPr>
        <dsp:cNvPr id="0" name=""/>
        <dsp:cNvSpPr/>
      </dsp:nvSpPr>
      <dsp:spPr>
        <a:xfrm>
          <a:off x="2652165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2855490" y="599731"/>
        <a:ext cx="23013" cy="4602"/>
      </dsp:txXfrm>
    </dsp:sp>
    <dsp:sp modelId="{1F669E7F-9A91-4D6D-8A17-0828DE07A447}">
      <dsp:nvSpPr>
        <dsp:cNvPr id="0" name=""/>
        <dsp:cNvSpPr/>
      </dsp:nvSpPr>
      <dsp:spPr>
        <a:xfrm>
          <a:off x="652822" y="1689"/>
          <a:ext cx="2001142" cy="12006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solidFill>
                <a:srgbClr val="605E00"/>
              </a:solidFill>
            </a:rPr>
            <a:t>Policy development and consultation</a:t>
          </a:r>
        </a:p>
      </dsp:txBody>
      <dsp:txXfrm>
        <a:off x="652822" y="1689"/>
        <a:ext cx="2001142" cy="1200685"/>
      </dsp:txXfrm>
    </dsp:sp>
    <dsp:sp modelId="{09347EAC-4E5E-4DE8-9AEF-ED6279172724}">
      <dsp:nvSpPr>
        <dsp:cNvPr id="0" name=""/>
        <dsp:cNvSpPr/>
      </dsp:nvSpPr>
      <dsp:spPr>
        <a:xfrm>
          <a:off x="5113571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5316896" y="599731"/>
        <a:ext cx="23013" cy="4602"/>
      </dsp:txXfrm>
    </dsp:sp>
    <dsp:sp modelId="{90126F65-35D4-4A50-A509-1AFD67B65B2B}">
      <dsp:nvSpPr>
        <dsp:cNvPr id="0" name=""/>
        <dsp:cNvSpPr/>
      </dsp:nvSpPr>
      <dsp:spPr>
        <a:xfrm>
          <a:off x="3114228" y="1689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rgbClr val="605E00"/>
              </a:solidFill>
            </a:rPr>
            <a:t>Cabinet Approval for Authority to Prepare a Bill (ATP)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3114228" y="1689"/>
        <a:ext cx="2001142" cy="1200685"/>
      </dsp:txXfrm>
    </dsp:sp>
    <dsp:sp modelId="{52CE38D5-6513-49AB-8196-E40337EA742F}">
      <dsp:nvSpPr>
        <dsp:cNvPr id="0" name=""/>
        <dsp:cNvSpPr/>
      </dsp:nvSpPr>
      <dsp:spPr>
        <a:xfrm>
          <a:off x="1653394" y="1200575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991192" y="1413105"/>
        <a:ext cx="247214" cy="4602"/>
      </dsp:txXfrm>
    </dsp:sp>
    <dsp:sp modelId="{27963908-49BA-43F7-83F0-027144D568A7}">
      <dsp:nvSpPr>
        <dsp:cNvPr id="0" name=""/>
        <dsp:cNvSpPr/>
      </dsp:nvSpPr>
      <dsp:spPr>
        <a:xfrm>
          <a:off x="5575634" y="1689"/>
          <a:ext cx="2001142" cy="120068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solidFill>
                <a:srgbClr val="605E00"/>
              </a:solidFill>
            </a:rPr>
            <a:t>Drafting </a:t>
          </a:r>
        </a:p>
      </dsp:txBody>
      <dsp:txXfrm>
        <a:off x="5575634" y="1689"/>
        <a:ext cx="2001142" cy="1200685"/>
      </dsp:txXfrm>
    </dsp:sp>
    <dsp:sp modelId="{51586479-245B-4527-8CF1-F4707694D1A0}">
      <dsp:nvSpPr>
        <dsp:cNvPr id="0" name=""/>
        <dsp:cNvSpPr/>
      </dsp:nvSpPr>
      <dsp:spPr>
        <a:xfrm>
          <a:off x="2652165" y="221726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2855490" y="2260679"/>
        <a:ext cx="23013" cy="4602"/>
      </dsp:txXfrm>
    </dsp:sp>
    <dsp:sp modelId="{9AD3B27E-82C6-4394-8F8A-5744415964B7}">
      <dsp:nvSpPr>
        <dsp:cNvPr id="0" name=""/>
        <dsp:cNvSpPr/>
      </dsp:nvSpPr>
      <dsp:spPr>
        <a:xfrm>
          <a:off x="652822" y="1662638"/>
          <a:ext cx="2001142" cy="12006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solidFill>
                <a:srgbClr val="605E00"/>
              </a:solidFill>
            </a:rPr>
            <a:t>Consultation </a:t>
          </a:r>
        </a:p>
      </dsp:txBody>
      <dsp:txXfrm>
        <a:off x="652822" y="1662638"/>
        <a:ext cx="2001142" cy="1200685"/>
      </dsp:txXfrm>
    </dsp:sp>
    <dsp:sp modelId="{FCCA2891-E231-42AB-9344-0C1678E383BB}">
      <dsp:nvSpPr>
        <dsp:cNvPr id="0" name=""/>
        <dsp:cNvSpPr/>
      </dsp:nvSpPr>
      <dsp:spPr>
        <a:xfrm>
          <a:off x="5113571" y="221726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5316896" y="2260679"/>
        <a:ext cx="23013" cy="4602"/>
      </dsp:txXfrm>
    </dsp:sp>
    <dsp:sp modelId="{3E24658D-3BA6-4630-9EC5-AE2F00F43D15}">
      <dsp:nvSpPr>
        <dsp:cNvPr id="0" name=""/>
        <dsp:cNvSpPr/>
      </dsp:nvSpPr>
      <dsp:spPr>
        <a:xfrm>
          <a:off x="3114228" y="1662638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05E00"/>
              </a:solidFill>
            </a:rPr>
            <a:t>Final drafting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3114228" y="1662638"/>
        <a:ext cx="2001142" cy="1200685"/>
      </dsp:txXfrm>
    </dsp:sp>
    <dsp:sp modelId="{0C03725D-E48C-4037-8039-83410BF33551}">
      <dsp:nvSpPr>
        <dsp:cNvPr id="0" name=""/>
        <dsp:cNvSpPr/>
      </dsp:nvSpPr>
      <dsp:spPr>
        <a:xfrm>
          <a:off x="1653394" y="2861523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991192" y="3074054"/>
        <a:ext cx="247214" cy="4602"/>
      </dsp:txXfrm>
    </dsp:sp>
    <dsp:sp modelId="{2AD0E177-4AB4-4B98-8639-2FAB85CC7DF8}">
      <dsp:nvSpPr>
        <dsp:cNvPr id="0" name=""/>
        <dsp:cNvSpPr/>
      </dsp:nvSpPr>
      <dsp:spPr>
        <a:xfrm>
          <a:off x="5575634" y="1662638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rgbClr val="605E00"/>
              </a:solidFill>
            </a:rPr>
            <a:t>Cabinet Approval for Authority to Introduce a Bill (ATI)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5575634" y="1662638"/>
        <a:ext cx="2001142" cy="1200685"/>
      </dsp:txXfrm>
    </dsp:sp>
    <dsp:sp modelId="{A607E20B-3A07-40B1-9BD6-BCF31CF589D8}">
      <dsp:nvSpPr>
        <dsp:cNvPr id="0" name=""/>
        <dsp:cNvSpPr/>
      </dsp:nvSpPr>
      <dsp:spPr>
        <a:xfrm>
          <a:off x="2652165" y="3878209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2855490" y="3921628"/>
        <a:ext cx="23013" cy="4602"/>
      </dsp:txXfrm>
    </dsp:sp>
    <dsp:sp modelId="{56DDA352-4A6C-4687-8BD1-0320E19B5380}">
      <dsp:nvSpPr>
        <dsp:cNvPr id="0" name=""/>
        <dsp:cNvSpPr/>
      </dsp:nvSpPr>
      <dsp:spPr>
        <a:xfrm>
          <a:off x="652822" y="3323586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solidFill>
                <a:srgbClr val="605E00"/>
              </a:solidFill>
            </a:rPr>
            <a:t>Passage through Parliament and referral to </a:t>
          </a:r>
          <a:r>
            <a:rPr lang="en-AU" sz="1700" kern="1200" dirty="0" smtClean="0">
              <a:solidFill>
                <a:srgbClr val="605E00"/>
              </a:solidFill>
            </a:rPr>
            <a:t>Committee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652822" y="3323586"/>
        <a:ext cx="2001142" cy="1200685"/>
      </dsp:txXfrm>
    </dsp:sp>
    <dsp:sp modelId="{C039ACE0-C4BD-4409-B3C8-A52D976B95EA}">
      <dsp:nvSpPr>
        <dsp:cNvPr id="0" name=""/>
        <dsp:cNvSpPr/>
      </dsp:nvSpPr>
      <dsp:spPr>
        <a:xfrm>
          <a:off x="5113571" y="3878209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5316896" y="3921628"/>
        <a:ext cx="23013" cy="4602"/>
      </dsp:txXfrm>
    </dsp:sp>
    <dsp:sp modelId="{3851679E-CE09-4E22-ABE2-8BA05B9033C8}">
      <dsp:nvSpPr>
        <dsp:cNvPr id="0" name=""/>
        <dsp:cNvSpPr/>
      </dsp:nvSpPr>
      <dsp:spPr>
        <a:xfrm>
          <a:off x="3114228" y="3323586"/>
          <a:ext cx="2001142" cy="12006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05E00"/>
              </a:solidFill>
            </a:rPr>
            <a:t>Committee hearing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3114228" y="3323586"/>
        <a:ext cx="2001142" cy="1200685"/>
      </dsp:txXfrm>
    </dsp:sp>
    <dsp:sp modelId="{A049F7E3-10DF-4194-8824-722B4DBF411E}">
      <dsp:nvSpPr>
        <dsp:cNvPr id="0" name=""/>
        <dsp:cNvSpPr/>
      </dsp:nvSpPr>
      <dsp:spPr>
        <a:xfrm>
          <a:off x="5575634" y="3323586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05E00"/>
              </a:solidFill>
            </a:rPr>
            <a:t>Assent</a:t>
          </a:r>
          <a:endParaRPr lang="en-AU" sz="1700" kern="1200" dirty="0">
            <a:solidFill>
              <a:srgbClr val="605E00"/>
            </a:solidFill>
          </a:endParaRPr>
        </a:p>
      </dsp:txBody>
      <dsp:txXfrm>
        <a:off x="5575634" y="3323586"/>
        <a:ext cx="2001142" cy="1200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97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6A7256-56AA-42BF-9FE5-054A87067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9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97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0" y="4715153"/>
            <a:ext cx="5439415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2A061F-0627-4175-9A59-07EB13EE4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3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0BDC2C2-2F33-4337-B7BC-541772954B0B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1483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A061F-0627-4175-9A59-07EB13EE46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A061F-0627-4175-9A59-07EB13EE461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Mt Oxide Station</a:t>
            </a:r>
            <a:r>
              <a:rPr lang="en-AU" baseline="0" dirty="0" smtClean="0"/>
              <a:t> from photo by Verdun </a:t>
            </a:r>
            <a:r>
              <a:rPr lang="en-AU" baseline="0" dirty="0" err="1" smtClean="0"/>
              <a:t>Spreadborough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A061F-0627-4175-9A59-07EB13EE461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5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572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861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647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4188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30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1970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7635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5198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047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7707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088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54000">
            <a:solidFill>
              <a:srgbClr val="605E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05E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05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05E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05E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ines.industry.qld.gov.au/mining/modernising-qld-resource-acts-program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do.org.au/edoql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7" name="Picture 3" descr="C:\Users\jo-anne\Pictures\10152014_657819270920902_1597702915_n second dredging and dumping 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42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No white paper on proposed changes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Proposed change planning legislation so the </a:t>
            </a:r>
            <a:r>
              <a:rPr lang="en-AU" i="1" dirty="0" smtClean="0"/>
              <a:t>Sustainable Planning Act 2009 </a:t>
            </a:r>
            <a:r>
              <a:rPr lang="en-AU" dirty="0" smtClean="0"/>
              <a:t>(Qld) becomes the Planning for Queensland’s Development Act.</a:t>
            </a:r>
          </a:p>
          <a:p>
            <a:r>
              <a:rPr lang="en-AU" dirty="0" smtClean="0"/>
              <a:t>Proposed change purpose from ecologically sustainability to economic development and prosperity</a:t>
            </a:r>
          </a:p>
          <a:p>
            <a:r>
              <a:rPr lang="en-AU" dirty="0" smtClean="0"/>
              <a:t>Radical changes but no public discussion paper.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4589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Objecting to Mines – proposed loss of public rights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1" u="sng" dirty="0" smtClean="0"/>
          </a:p>
          <a:p>
            <a:r>
              <a:rPr lang="en-AU" b="1" u="sng" dirty="0" smtClean="0"/>
              <a:t>Anyone </a:t>
            </a:r>
            <a:r>
              <a:rPr lang="en-AU" dirty="0" smtClean="0"/>
              <a:t>can object to ‘mining leases’ in Queensland (but not exploration)</a:t>
            </a:r>
          </a:p>
          <a:p>
            <a:r>
              <a:rPr lang="en-AU" dirty="0" smtClean="0"/>
              <a:t>Usual process to </a:t>
            </a:r>
            <a:r>
              <a:rPr lang="en-AU" dirty="0"/>
              <a:t>o</a:t>
            </a:r>
            <a:r>
              <a:rPr lang="en-AU" sz="3200" dirty="0" smtClean="0"/>
              <a:t>bject to the Mining Lease (tenure) and the Environmental Authority </a:t>
            </a:r>
            <a:r>
              <a:rPr lang="en-AU" dirty="0" smtClean="0"/>
              <a:t>at the same time.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2376616" cy="6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21508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 descr="C:\Users\jo-anne\Pictures\Mt Oxide Mine Verdun Spreadborough at Chidna 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9900592" cy="76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144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0" y="27856"/>
            <a:ext cx="8229600" cy="1143000"/>
          </a:xfrm>
        </p:spPr>
        <p:txBody>
          <a:bodyPr/>
          <a:lstStyle/>
          <a:p>
            <a:r>
              <a:rPr lang="en-AU" sz="4000" b="1" dirty="0" smtClean="0"/>
              <a:t>Summary of objection process</a:t>
            </a:r>
            <a:endParaRPr lang="en-A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sz="4400" dirty="0" smtClean="0"/>
          </a:p>
          <a:p>
            <a:pPr marL="0" indent="0">
              <a:buNone/>
            </a:pPr>
            <a:endParaRPr lang="en-AU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1586525"/>
              </p:ext>
            </p:extLst>
          </p:nvPr>
        </p:nvGraphicFramePr>
        <p:xfrm>
          <a:off x="467544" y="980728"/>
          <a:ext cx="82192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37446"/>
            <a:ext cx="2386608" cy="6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751921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Proposed reduced rights to object to new mines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Third party or public interest appeal rights are under threat, submissions </a:t>
            </a:r>
            <a:r>
              <a:rPr lang="en-AU" sz="2800" u="sng" dirty="0" smtClean="0"/>
              <a:t>due 28 March 2014</a:t>
            </a:r>
          </a:p>
          <a:p>
            <a:r>
              <a:rPr lang="en-AU" sz="2800" dirty="0" smtClean="0"/>
              <a:t>Everyone, every group needs the right to have a say as mines affect the whole community-there is no evidence of vexatious claims</a:t>
            </a:r>
          </a:p>
          <a:p>
            <a:r>
              <a:rPr lang="en-AU" sz="2800" dirty="0" smtClean="0"/>
              <a:t>Proposed that only affected landholders and local governments can object to tenure</a:t>
            </a:r>
          </a:p>
          <a:p>
            <a:r>
              <a:rPr lang="en-AU" sz="2800" dirty="0" smtClean="0"/>
              <a:t>90% of mines will not even be notified under the changes</a:t>
            </a:r>
          </a:p>
          <a:p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569146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</a:t>
            </a:r>
            <a:r>
              <a:rPr lang="en-AU" sz="1400" dirty="0" smtClean="0">
                <a:hlinkClick r:id="rId2"/>
              </a:rPr>
              <a:t>http://mines.industry.qld.gov.au/mining/modernising-qld-resource-acts-program.htm </a:t>
            </a:r>
            <a:endParaRPr lang="en-A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89588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4177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0"/>
            <a:ext cx="9793088" cy="73174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1273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 descr="C:\Users\jo-anne\Pictures\1969292_651575174878645_1381814755 outrageous to restrict rights to mi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250"/>
            <a:ext cx="925252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08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772400" cy="17589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Any questions?</a:t>
            </a:r>
            <a:br>
              <a:rPr lang="en-US" altLang="en-US" sz="4000" dirty="0" smtClean="0"/>
            </a:br>
            <a:r>
              <a:rPr lang="en-AU" altLang="en-US" sz="4000" dirty="0" smtClean="0">
                <a:hlinkClick r:id="rId2"/>
              </a:rPr>
              <a:t>www.edo.org.au/edoqld</a:t>
            </a:r>
            <a:r>
              <a:rPr lang="en-AU" altLang="en-US" sz="4000" dirty="0" smtClean="0"/>
              <a:t/>
            </a:r>
            <a:br>
              <a:rPr lang="en-AU" altLang="en-US" sz="4000" dirty="0" smtClean="0"/>
            </a:br>
            <a:r>
              <a:rPr lang="en-AU" altLang="en-US" sz="4000" dirty="0"/>
              <a:t>https://www.facebook.com/EDO.Qld</a:t>
            </a:r>
            <a:r>
              <a:rPr lang="en-AU" altLang="en-US" sz="6000" dirty="0" smtClean="0"/>
              <a:t/>
            </a:r>
            <a:br>
              <a:rPr lang="en-AU" altLang="en-US" sz="6000" dirty="0" smtClean="0"/>
            </a:br>
            <a:endParaRPr lang="en-US" altLang="en-US" sz="3600" dirty="0" smtClean="0"/>
          </a:p>
        </p:txBody>
      </p:sp>
      <p:pic>
        <p:nvPicPr>
          <p:cNvPr id="16387" name="Picture 3" descr="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22129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210661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Border_range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043112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45270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3311525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rgbClr val="666400"/>
                </a:solidFill>
              </a:rPr>
              <a:t/>
            </a:r>
            <a:br>
              <a:rPr lang="en-US" sz="4800" b="1" dirty="0" smtClean="0">
                <a:solidFill>
                  <a:srgbClr val="666400"/>
                </a:solidFill>
              </a:rPr>
            </a:br>
            <a:r>
              <a:rPr lang="en-US" sz="3800" b="1" dirty="0" smtClean="0">
                <a:solidFill>
                  <a:srgbClr val="666400"/>
                </a:solidFill>
              </a:rPr>
              <a:t/>
            </a:r>
            <a:br>
              <a:rPr lang="en-US" sz="3800" b="1" dirty="0" smtClean="0">
                <a:solidFill>
                  <a:srgbClr val="666400"/>
                </a:solidFill>
              </a:rPr>
            </a:br>
            <a:r>
              <a:rPr lang="en-US" sz="3800" b="1" dirty="0" smtClean="0">
                <a:solidFill>
                  <a:srgbClr val="666400"/>
                </a:solidFill>
              </a:rPr>
              <a:t>R</a:t>
            </a:r>
            <a:r>
              <a:rPr lang="en-US" b="1" dirty="0" smtClean="0">
                <a:solidFill>
                  <a:srgbClr val="666400"/>
                </a:solidFill>
              </a:rPr>
              <a:t>eforming the planning laws without public consultation</a:t>
            </a:r>
            <a:br>
              <a:rPr lang="en-US" b="1" dirty="0" smtClean="0">
                <a:solidFill>
                  <a:srgbClr val="666400"/>
                </a:solidFill>
              </a:rPr>
            </a:br>
            <a:r>
              <a:rPr lang="en-AU" sz="3600" dirty="0" smtClean="0">
                <a:solidFill>
                  <a:srgbClr val="666400"/>
                </a:solidFill>
              </a:rPr>
              <a:t>Jo Bragg,</a:t>
            </a:r>
            <a:br>
              <a:rPr lang="en-AU" sz="3600" dirty="0" smtClean="0">
                <a:solidFill>
                  <a:srgbClr val="666400"/>
                </a:solidFill>
              </a:rPr>
            </a:br>
            <a:r>
              <a:rPr lang="en-AU" sz="3600" dirty="0" smtClean="0">
                <a:solidFill>
                  <a:srgbClr val="666400"/>
                </a:solidFill>
              </a:rPr>
              <a:t>	EDO Qld</a:t>
            </a:r>
            <a:br>
              <a:rPr lang="en-AU" sz="3600" dirty="0" smtClean="0">
                <a:solidFill>
                  <a:srgbClr val="666400"/>
                </a:solidFill>
              </a:rPr>
            </a:br>
            <a:r>
              <a:rPr lang="en-AU" sz="3600" dirty="0" smtClean="0">
                <a:solidFill>
                  <a:srgbClr val="666400"/>
                </a:solidFill>
              </a:rPr>
              <a:t/>
            </a:r>
            <a:br>
              <a:rPr lang="en-AU" sz="3600" dirty="0" smtClean="0">
                <a:solidFill>
                  <a:srgbClr val="666400"/>
                </a:solidFill>
              </a:rPr>
            </a:br>
            <a:r>
              <a:rPr lang="en-AU" sz="2800" dirty="0" smtClean="0">
                <a:solidFill>
                  <a:srgbClr val="666400"/>
                </a:solidFill>
              </a:rPr>
              <a:t>AELA April 2014</a:t>
            </a:r>
            <a:r>
              <a:rPr lang="en-AU" sz="3600" dirty="0">
                <a:solidFill>
                  <a:srgbClr val="666400"/>
                </a:solidFill>
              </a:rPr>
              <a:t/>
            </a:r>
            <a:br>
              <a:rPr lang="en-AU" sz="3600" dirty="0">
                <a:solidFill>
                  <a:srgbClr val="666400"/>
                </a:solidFill>
              </a:rPr>
            </a:br>
            <a:r>
              <a:rPr lang="en-US" sz="1500" b="1" dirty="0" smtClean="0">
                <a:solidFill>
                  <a:srgbClr val="666400"/>
                </a:solidFill>
              </a:rPr>
              <a:t/>
            </a:r>
            <a:br>
              <a:rPr lang="en-US" sz="1500" b="1" dirty="0" smtClean="0">
                <a:solidFill>
                  <a:srgbClr val="666400"/>
                </a:solidFill>
              </a:rPr>
            </a:br>
            <a:r>
              <a:rPr lang="en-US" sz="1500" b="1" dirty="0" smtClean="0">
                <a:solidFill>
                  <a:srgbClr val="666400"/>
                </a:solidFill>
              </a:rPr>
              <a:t/>
            </a:r>
            <a:br>
              <a:rPr lang="en-US" sz="1500" b="1" dirty="0" smtClean="0">
                <a:solidFill>
                  <a:srgbClr val="666400"/>
                </a:solidFill>
              </a:rPr>
            </a:br>
            <a:endParaRPr lang="en-US" sz="1500" b="1" dirty="0" smtClean="0">
              <a:solidFill>
                <a:srgbClr val="666400"/>
              </a:solidFill>
            </a:endParaRPr>
          </a:p>
        </p:txBody>
      </p:sp>
      <p:pic>
        <p:nvPicPr>
          <p:cNvPr id="2052" name="Picture 11" descr="EDO-Logo-Inline-Extended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20" y="4509120"/>
            <a:ext cx="4312805" cy="13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88" y="6533043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9" y="3089912"/>
            <a:ext cx="3405707" cy="30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4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smtClean="0"/>
              <a:t>What is planning?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Looking at data, considering our values and making decisions about land use and natural resources.</a:t>
            </a:r>
          </a:p>
          <a:p>
            <a:r>
              <a:rPr lang="en-AU" altLang="en-US" dirty="0" smtClean="0"/>
              <a:t>Needs  consider medium and long term issues such as biodiversity and impacts of climate change as well as short term issues.</a:t>
            </a:r>
          </a:p>
          <a:p>
            <a:r>
              <a:rPr lang="en-AU" altLang="en-US" dirty="0" smtClean="0"/>
              <a:t>The system needs to be open and accountable to limit influence of vested interests.</a:t>
            </a:r>
          </a:p>
        </p:txBody>
      </p:sp>
    </p:spTree>
    <p:extLst>
      <p:ext uri="{BB962C8B-B14F-4D97-AF65-F5344CB8AC3E}">
        <p14:creationId xmlns:p14="http://schemas.microsoft.com/office/powerpoint/2010/main" val="711737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46482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88913"/>
            <a:ext cx="5143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516688" y="3068638"/>
            <a:ext cx="204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6664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64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664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664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>
                <a:solidFill>
                  <a:srgbClr val="000000"/>
                </a:solidFill>
                <a:latin typeface="Arial" charset="0"/>
              </a:rPr>
              <a:t>South East QLD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6516688" y="3644900"/>
            <a:ext cx="262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6664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64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664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664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4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>
                <a:solidFill>
                  <a:srgbClr val="000000"/>
                </a:solidFill>
                <a:latin typeface="Arial" charset="0"/>
              </a:rPr>
              <a:t>… biodiversity provided little protection.</a:t>
            </a:r>
          </a:p>
        </p:txBody>
      </p:sp>
    </p:spTree>
    <p:extLst>
      <p:ext uri="{BB962C8B-B14F-4D97-AF65-F5344CB8AC3E}">
        <p14:creationId xmlns:p14="http://schemas.microsoft.com/office/powerpoint/2010/main" val="15930767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pic>
        <p:nvPicPr>
          <p:cNvPr id="15363" name="Picture 4" descr="Signs DSCF0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4450"/>
            <a:ext cx="955040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EDO-OwlSymbol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445125"/>
            <a:ext cx="4540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3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Qld Cabinet Handbook </a:t>
            </a:r>
            <a:r>
              <a:rPr lang="en-US" sz="2000" b="1" dirty="0" smtClean="0"/>
              <a:t>(October 2013)</a:t>
            </a:r>
            <a:endParaRPr lang="en-AU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Section 1.1 </a:t>
            </a:r>
            <a:r>
              <a:rPr lang="en-US" sz="2800" dirty="0"/>
              <a:t>Principles of Cabinet: </a:t>
            </a:r>
          </a:p>
          <a:p>
            <a:pPr marL="0" indent="0">
              <a:buNone/>
            </a:pPr>
            <a:r>
              <a:rPr lang="en-US" sz="2800" i="1" dirty="0"/>
              <a:t>“</a:t>
            </a:r>
            <a:r>
              <a:rPr lang="en-AU" sz="2800" i="1" dirty="0"/>
              <a:t>consultation is an essential element of the Cabinet process</a:t>
            </a:r>
            <a:r>
              <a:rPr lang="en-AU" sz="2800" i="1" dirty="0" smtClean="0"/>
              <a:t>…”</a:t>
            </a:r>
            <a:endParaRPr lang="en-AU" sz="2800" i="1" dirty="0"/>
          </a:p>
          <a:p>
            <a:pPr marL="0" indent="0">
              <a:buNone/>
            </a:pPr>
            <a:r>
              <a:rPr lang="en-AU" sz="2800" b="1" dirty="0" smtClean="0"/>
              <a:t>Section 6.1 </a:t>
            </a:r>
            <a:r>
              <a:rPr lang="en-AU" sz="2800" dirty="0"/>
              <a:t>Community consultation</a:t>
            </a:r>
          </a:p>
          <a:p>
            <a:pPr marL="0" indent="0">
              <a:buNone/>
            </a:pPr>
            <a:r>
              <a:rPr lang="en-AU" sz="2800" i="1" dirty="0" smtClean="0"/>
              <a:t>“Consultation </a:t>
            </a:r>
            <a:r>
              <a:rPr lang="en-AU" sz="2800" i="1" dirty="0"/>
              <a:t>with persons or organisations external to government (including employers, unions, community groups, and special interest groups) </a:t>
            </a:r>
            <a:r>
              <a:rPr lang="en-AU" sz="2800" b="1" i="1" u="sng" dirty="0"/>
              <a:t>should be a routine part of policy </a:t>
            </a:r>
            <a:r>
              <a:rPr lang="en-AU" sz="2800" b="1" i="1" u="sng" dirty="0" smtClean="0"/>
              <a:t>development</a:t>
            </a:r>
            <a:r>
              <a:rPr lang="en-AU" sz="2800" i="1" dirty="0" smtClean="0"/>
              <a:t>.”</a:t>
            </a:r>
          </a:p>
          <a:p>
            <a:pPr marL="0" indent="0">
              <a:buNone/>
            </a:pPr>
            <a:endParaRPr lang="en-AU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51517"/>
            <a:ext cx="2105471" cy="73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9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 whom?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AU" sz="3600" dirty="0" smtClean="0"/>
              <a:t>Handbook says “with persons </a:t>
            </a:r>
            <a:r>
              <a:rPr lang="en-AU" sz="3600" dirty="0"/>
              <a:t>or organisations external to government (including employers, unions, community groups, and special interest groups</a:t>
            </a:r>
            <a:r>
              <a:rPr lang="en-AU" sz="3600" dirty="0" smtClean="0"/>
              <a:t>)” 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AU" sz="3600" dirty="0"/>
          </a:p>
          <a:p>
            <a:pPr lvl="0"/>
            <a:endParaRPr lang="en-US" dirty="0" smtClean="0"/>
          </a:p>
          <a:p>
            <a:pPr marL="457200" lvl="1" indent="0">
              <a:buNone/>
            </a:pPr>
            <a:endParaRPr lang="en-AU" dirty="0"/>
          </a:p>
          <a:p>
            <a:endParaRPr lang="en-AU" sz="35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89198"/>
            <a:ext cx="2013745" cy="7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35324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Consult when?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Legislation Handbook, section 2.9: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“Well-drafted </a:t>
            </a:r>
            <a:r>
              <a:rPr lang="en-AU" i="1" dirty="0"/>
              <a:t>laws are generally not conceived and drafted within a short period of time. A Bill, particularly a large, complex or controversial Bill, can take a long period to complete</a:t>
            </a:r>
            <a:r>
              <a:rPr lang="en-AU" i="1" dirty="0" smtClean="0"/>
              <a:t>.”</a:t>
            </a:r>
            <a:endParaRPr lang="en-AU" i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2103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0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Fair</a:t>
            </a:r>
            <a:r>
              <a:rPr lang="en-US" b="1" dirty="0" smtClean="0"/>
              <a:t> Process  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182561"/>
              </p:ext>
            </p:extLst>
          </p:nvPr>
        </p:nvGraphicFramePr>
        <p:xfrm>
          <a:off x="428625" y="13573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57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10611</TotalTime>
  <Words>530</Words>
  <Application>Microsoft Office PowerPoint</Application>
  <PresentationFormat>On-screen Show (4:3)</PresentationFormat>
  <Paragraphs>64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  Reforming the planning laws without public consultation Jo Bragg,  EDO Qld  AELA April 2014   </vt:lpstr>
      <vt:lpstr>What is planning?</vt:lpstr>
      <vt:lpstr>PowerPoint Presentation</vt:lpstr>
      <vt:lpstr>PowerPoint Presentation</vt:lpstr>
      <vt:lpstr>Qld Cabinet Handbook (October 2013)</vt:lpstr>
      <vt:lpstr>With whom?</vt:lpstr>
      <vt:lpstr>Consult when?</vt:lpstr>
      <vt:lpstr>Fair Process  </vt:lpstr>
      <vt:lpstr>No white paper on proposed changes</vt:lpstr>
      <vt:lpstr>Objecting to Mines – proposed loss of public rights</vt:lpstr>
      <vt:lpstr>PowerPoint Presentation</vt:lpstr>
      <vt:lpstr>Summary of objection process</vt:lpstr>
      <vt:lpstr>Proposed reduced rights to object to new mines</vt:lpstr>
      <vt:lpstr>PowerPoint Presentation</vt:lpstr>
      <vt:lpstr>PowerPoint Presentation</vt:lpstr>
      <vt:lpstr> Any questions? www.edo.org.au/edoqld https://www.facebook.com/EDO.Qld </vt:lpstr>
    </vt:vector>
  </TitlesOfParts>
  <Company>Environmental Defenders Office Qld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Litigants in the Queensland Planning and Environmental Legal System</dc:title>
  <dc:creator>Jo Bragg</dc:creator>
  <cp:lastModifiedBy>Jo-Anne Bragg</cp:lastModifiedBy>
  <cp:revision>684</cp:revision>
  <cp:lastPrinted>2013-12-05T06:25:59Z</cp:lastPrinted>
  <dcterms:created xsi:type="dcterms:W3CDTF">2006-05-08T03:30:37Z</dcterms:created>
  <dcterms:modified xsi:type="dcterms:W3CDTF">2014-04-03T12:30:38Z</dcterms:modified>
</cp:coreProperties>
</file>