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6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4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73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39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1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00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9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90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69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82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2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58D5-8DD4-464A-BA12-63E0070AA76F}" type="datetimeFigureOut">
              <a:rPr lang="en-AU" smtClean="0"/>
              <a:t>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C47A-0147-446A-9A41-9ACAD90BE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16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9" y="260648"/>
            <a:ext cx="9219279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4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48680"/>
            <a:ext cx="9873428" cy="555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31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821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0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60" y="552337"/>
            <a:ext cx="933546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http://www.abc.net.au/news/image/5291972-3x2-700x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0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About 1000 concerned residents attended the public mee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8" y="0"/>
            <a:ext cx="8652440" cy="67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6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Sydes</dc:creator>
  <cp:lastModifiedBy>Brendan Sydes</cp:lastModifiedBy>
  <cp:revision>2</cp:revision>
  <dcterms:created xsi:type="dcterms:W3CDTF">2014-04-03T09:45:54Z</dcterms:created>
  <dcterms:modified xsi:type="dcterms:W3CDTF">2014-04-03T19:44:26Z</dcterms:modified>
</cp:coreProperties>
</file>