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784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A786-2E77-FD49-92DE-B795525ED628}" type="datetimeFigureOut">
              <a:rPr lang="en-US" smtClean="0"/>
              <a:t>26/06/15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A065-BD95-2748-8541-D8C973EE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7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A786-2E77-FD49-92DE-B795525ED628}" type="datetimeFigureOut">
              <a:rPr lang="en-US" smtClean="0"/>
              <a:t>26/06/15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A065-BD95-2748-8541-D8C973EE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1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A786-2E77-FD49-92DE-B795525ED628}" type="datetimeFigureOut">
              <a:rPr lang="en-US" smtClean="0"/>
              <a:t>26/06/15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A065-BD95-2748-8541-D8C973EE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5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A786-2E77-FD49-92DE-B795525ED628}" type="datetimeFigureOut">
              <a:rPr lang="en-US" smtClean="0"/>
              <a:t>26/06/15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A065-BD95-2748-8541-D8C973EE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A786-2E77-FD49-92DE-B795525ED628}" type="datetimeFigureOut">
              <a:rPr lang="en-US" smtClean="0"/>
              <a:t>26/06/15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A065-BD95-2748-8541-D8C973EE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3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A786-2E77-FD49-92DE-B795525ED628}" type="datetimeFigureOut">
              <a:rPr lang="en-US" smtClean="0"/>
              <a:t>26/06/15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A065-BD95-2748-8541-D8C973EE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6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A786-2E77-FD49-92DE-B795525ED628}" type="datetimeFigureOut">
              <a:rPr lang="en-US" smtClean="0"/>
              <a:t>26/06/15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A065-BD95-2748-8541-D8C973EE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5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A786-2E77-FD49-92DE-B795525ED628}" type="datetimeFigureOut">
              <a:rPr lang="en-US" smtClean="0"/>
              <a:t>26/06/15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A065-BD95-2748-8541-D8C973EE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2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A786-2E77-FD49-92DE-B795525ED628}" type="datetimeFigureOut">
              <a:rPr lang="en-US" smtClean="0"/>
              <a:t>26/06/15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A065-BD95-2748-8541-D8C973EE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5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A786-2E77-FD49-92DE-B795525ED628}" type="datetimeFigureOut">
              <a:rPr lang="en-US" smtClean="0"/>
              <a:t>26/06/15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A065-BD95-2748-8541-D8C973EE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8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A786-2E77-FD49-92DE-B795525ED628}" type="datetimeFigureOut">
              <a:rPr lang="en-US" smtClean="0"/>
              <a:t>26/06/15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A065-BD95-2748-8541-D8C973EE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5A786-2E77-FD49-92DE-B795525ED628}" type="datetimeFigureOut">
              <a:rPr lang="en-US" smtClean="0"/>
              <a:t>26/06/15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A065-BD95-2748-8541-D8C973EE3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96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5100"/>
            <a:ext cx="9144000" cy="396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446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700"/>
            <a:ext cx="9144000" cy="555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731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UGGESTED COLLABORATION PROCESS STEP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0"/>
            <a:ext cx="4846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237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Manning Consultants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Manning</dc:creator>
  <cp:lastModifiedBy>Karl Manning</cp:lastModifiedBy>
  <cp:revision>1</cp:revision>
  <dcterms:created xsi:type="dcterms:W3CDTF">2015-06-26T04:40:13Z</dcterms:created>
  <dcterms:modified xsi:type="dcterms:W3CDTF">2015-06-26T04:48:49Z</dcterms:modified>
</cp:coreProperties>
</file>