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325" r:id="rId2"/>
    <p:sldId id="537" r:id="rId3"/>
    <p:sldId id="550" r:id="rId4"/>
    <p:sldId id="553" r:id="rId5"/>
    <p:sldId id="554" r:id="rId6"/>
    <p:sldId id="55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8940" autoAdjust="0"/>
  </p:normalViewPr>
  <p:slideViewPr>
    <p:cSldViewPr>
      <p:cViewPr varScale="1">
        <p:scale>
          <a:sx n="24" d="100"/>
          <a:sy n="24" d="100"/>
        </p:scale>
        <p:origin x="-112" y="-1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CDAF9-0565-45B9-B450-611219FC4D46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53725-5708-4A7A-A157-811D0737E7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8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D1917C-8B8B-40D2-A5BD-EAB24239C78E}" type="datetimeFigureOut">
              <a:rPr lang="en-AU" smtClean="0"/>
              <a:t>26/06/15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3BDD38-D915-427B-87FC-6D9BE565C4F6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5352"/>
            <a:ext cx="991764" cy="7792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arthlaws.org.au/what-we-do-australia/sharing-law-network/" TargetMode="External"/><Relationship Id="rId3" Type="http://schemas.openxmlformats.org/officeDocument/2006/relationships/hyperlink" Target="mailto:sharinglaw@earthlaws.org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614" y="620688"/>
            <a:ext cx="7772400" cy="1109681"/>
          </a:xfrm>
        </p:spPr>
        <p:txBody>
          <a:bodyPr>
            <a:normAutofit fontScale="90000"/>
          </a:bodyPr>
          <a:lstStyle/>
          <a:p>
            <a:pPr algn="ctr"/>
            <a:r>
              <a:rPr lang="en-AU" sz="4000" dirty="0" smtClean="0"/>
              <a:t/>
            </a:r>
            <a:br>
              <a:rPr lang="en-AU" sz="4000" dirty="0" smtClean="0"/>
            </a:br>
            <a:r>
              <a:rPr lang="en-AU" sz="4000" dirty="0" smtClean="0"/>
              <a:t>AELA’s “Legal Café”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805264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Jordan </a:t>
            </a:r>
            <a:r>
              <a:rPr lang="en-AU" dirty="0" err="1" smtClean="0">
                <a:solidFill>
                  <a:schemeClr val="tx1"/>
                </a:solidFill>
              </a:rPr>
              <a:t>Mathas</a:t>
            </a:r>
            <a:r>
              <a:rPr lang="en-AU" smtClean="0">
                <a:solidFill>
                  <a:schemeClr val="tx1"/>
                </a:solidFill>
              </a:rPr>
              <a:t>-</a:t>
            </a:r>
            <a:r>
              <a:rPr lang="en-AU" smtClean="0">
                <a:solidFill>
                  <a:schemeClr val="tx1"/>
                </a:solidFill>
              </a:rPr>
              <a:t>Carleton </a:t>
            </a:r>
            <a:r>
              <a:rPr lang="en-AU" dirty="0" smtClean="0">
                <a:solidFill>
                  <a:schemeClr val="tx1"/>
                </a:solidFill>
              </a:rPr>
              <a:t>&amp; Janelle Fabio, AELA</a:t>
            </a:r>
          </a:p>
          <a:p>
            <a:pPr algn="ctr"/>
            <a:r>
              <a:rPr lang="en-AU" dirty="0" smtClean="0">
                <a:solidFill>
                  <a:schemeClr val="tx1"/>
                </a:solidFill>
              </a:rPr>
              <a:t>26 June 2015</a:t>
            </a:r>
          </a:p>
        </p:txBody>
      </p:sp>
      <p:pic>
        <p:nvPicPr>
          <p:cNvPr id="4" name="Picture 2" descr="grass-tree-close-preview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594" y="2599419"/>
            <a:ext cx="3960440" cy="193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85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50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121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Supporting Earth </a:t>
            </a:r>
            <a:r>
              <a:rPr lang="en-AU" dirty="0"/>
              <a:t>F</a:t>
            </a:r>
            <a:r>
              <a:rPr lang="en-AU" dirty="0" smtClean="0"/>
              <a:t>riendly Organisations</a:t>
            </a:r>
            <a:br>
              <a:rPr lang="en-AU" dirty="0" smtClean="0"/>
            </a:br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856296" cy="288032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544" y="1772816"/>
            <a:ext cx="4040188" cy="4793018"/>
          </a:xfrm>
        </p:spPr>
        <p:txBody>
          <a:bodyPr>
            <a:normAutofit/>
          </a:bodyPr>
          <a:lstStyle/>
          <a:p>
            <a:r>
              <a:rPr lang="en-AU" dirty="0" smtClean="0"/>
              <a:t>AELA is committed to supporting Earth friendly organisations</a:t>
            </a:r>
          </a:p>
          <a:p>
            <a:endParaRPr lang="en-AU" dirty="0"/>
          </a:p>
          <a:p>
            <a:r>
              <a:rPr lang="en-AU" dirty="0" smtClean="0">
                <a:sym typeface="Wingdings" panose="05000000000000000000" pitchFamily="2" charset="2"/>
              </a:rPr>
              <a:t>As part of this commitment, we’re going to trial a new initiative in Brisbane in August and November:</a:t>
            </a:r>
          </a:p>
          <a:p>
            <a:pPr marL="109728" indent="0">
              <a:buNone/>
            </a:pPr>
            <a:endParaRPr lang="en-AU" dirty="0" smtClean="0"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AU" dirty="0" smtClean="0">
                <a:sym typeface="Wingdings" panose="05000000000000000000" pitchFamily="2" charset="2"/>
              </a:rPr>
              <a:t>“AELA’s Legal Café”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1861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Inspired by SELC, but ‘made in Queensland’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7544" y="1916832"/>
            <a:ext cx="4040188" cy="4032448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One of the inspirations for AELA’s Sharing Law work, the Sustainable Economies Law </a:t>
            </a:r>
            <a:r>
              <a:rPr lang="en-AU" dirty="0" err="1" smtClean="0"/>
              <a:t>Center</a:t>
            </a:r>
            <a:r>
              <a:rPr lang="en-AU" dirty="0" smtClean="0"/>
              <a:t> (SELC), has been running legal cafes for several years</a:t>
            </a:r>
          </a:p>
          <a:p>
            <a:r>
              <a:rPr lang="en-AU" dirty="0" smtClean="0"/>
              <a:t>The idea is to create a friendly, open space for people to drop in and chat about their legal and governance issues</a:t>
            </a:r>
          </a:p>
          <a:p>
            <a:r>
              <a:rPr lang="en-AU" dirty="0" smtClean="0"/>
              <a:t>We’ll provide referrals, and help with follow up work where possible</a:t>
            </a:r>
            <a:endParaRPr lang="en-AU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916682"/>
            <a:ext cx="4041775" cy="2997649"/>
          </a:xfrm>
        </p:spPr>
      </p:pic>
      <p:sp>
        <p:nvSpPr>
          <p:cNvPr id="13" name="TextBox 12"/>
          <p:cNvSpPr txBox="1"/>
          <p:nvPr/>
        </p:nvSpPr>
        <p:spPr>
          <a:xfrm>
            <a:off x="4644008" y="5157192"/>
            <a:ext cx="37144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i="1" dirty="0" smtClean="0"/>
              <a:t>AELA’s National Convenor, Michelle</a:t>
            </a:r>
            <a:br>
              <a:rPr lang="en-AU" sz="1600" i="1" dirty="0" smtClean="0"/>
            </a:br>
            <a:r>
              <a:rPr lang="en-AU" sz="1600" i="1" dirty="0" smtClean="0"/>
              <a:t>Maloney, joining the discussions at</a:t>
            </a:r>
            <a:br>
              <a:rPr lang="en-AU" sz="1600" i="1" dirty="0" smtClean="0"/>
            </a:br>
            <a:r>
              <a:rPr lang="en-AU" sz="1600" i="1" dirty="0" smtClean="0"/>
              <a:t>SELC’s Legal Café, March 2015</a:t>
            </a:r>
            <a:br>
              <a:rPr lang="en-AU" sz="1600" i="1" dirty="0" smtClean="0"/>
            </a:br>
            <a:r>
              <a:rPr lang="en-AU" sz="1600" i="1" dirty="0" smtClean="0"/>
              <a:t>Oakland, the Bay Area/California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50867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AU" dirty="0" smtClean="0"/>
              <a:t>We plan to hold them on a weeknight, in a friendly café in West End or Southbank (</a:t>
            </a:r>
            <a:r>
              <a:rPr lang="en-AU" dirty="0" err="1" smtClean="0"/>
              <a:t>eg</a:t>
            </a:r>
            <a:r>
              <a:rPr lang="en-AU" dirty="0" smtClean="0"/>
              <a:t> from 6pm to 8pm)</a:t>
            </a:r>
          </a:p>
          <a:p>
            <a:pPr lvl="0"/>
            <a:r>
              <a:rPr lang="en-AU" dirty="0" smtClean="0"/>
              <a:t>One in August, another in October or November</a:t>
            </a:r>
          </a:p>
          <a:p>
            <a:pPr lvl="0"/>
            <a:r>
              <a:rPr lang="en-AU" dirty="0" smtClean="0"/>
              <a:t>Each legal café will have a specific, focussed topic</a:t>
            </a:r>
          </a:p>
          <a:p>
            <a:pPr lvl="0"/>
            <a:r>
              <a:rPr lang="en-AU" dirty="0" smtClean="0"/>
              <a:t>We’re planning to focus our August Legal Café on housing – share housing, tiny housing – all things housing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en-AU" dirty="0" smtClean="0">
                <a:sym typeface="Wingdings" panose="05000000000000000000" pitchFamily="2" charset="2"/>
              </a:rPr>
              <a:t>Our next Legal Café may focus on community gardens and land-sharing </a:t>
            </a:r>
            <a:endParaRPr lang="en-AU" dirty="0" smtClean="0"/>
          </a:p>
          <a:p>
            <a:pPr lvl="0"/>
            <a:r>
              <a:rPr lang="en-AU" dirty="0" smtClean="0"/>
              <a:t>Each “Café”</a:t>
            </a:r>
          </a:p>
          <a:p>
            <a:pPr lvl="1"/>
            <a:r>
              <a:rPr lang="en-AU" dirty="0" smtClean="0"/>
              <a:t>Will commence with a short talk by invited legal specialists and AELA volunteers</a:t>
            </a:r>
          </a:p>
          <a:p>
            <a:pPr lvl="1"/>
            <a:r>
              <a:rPr lang="en-AU" dirty="0" smtClean="0"/>
              <a:t>Involve discussion of ‘real’ case studies by legal specialists</a:t>
            </a:r>
          </a:p>
          <a:p>
            <a:pPr lvl="1"/>
            <a:r>
              <a:rPr lang="en-AU" dirty="0" smtClean="0"/>
              <a:t>Discussions between the lawyers and interested groups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will the Legal Café’s work?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59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AU" dirty="0" smtClean="0"/>
              <a:t>AELA is in the early stages of building a dedicated legal and governance support services for organisations across Australia who are devoted to protecting and restoring our precious natural world</a:t>
            </a:r>
          </a:p>
          <a:p>
            <a:pPr lvl="0"/>
            <a:r>
              <a:rPr lang="en-AU" dirty="0" smtClean="0"/>
              <a:t>We’d welcome your views about:</a:t>
            </a:r>
          </a:p>
          <a:p>
            <a:pPr lvl="1"/>
            <a:r>
              <a:rPr lang="en-AU" dirty="0" smtClean="0"/>
              <a:t>Topics and issues for future Legal Cafes</a:t>
            </a:r>
          </a:p>
          <a:p>
            <a:pPr lvl="1"/>
            <a:r>
              <a:rPr lang="en-AU" dirty="0" smtClean="0"/>
              <a:t>Community groups that we should connect with and invite</a:t>
            </a:r>
          </a:p>
          <a:p>
            <a:r>
              <a:rPr lang="en-AU" dirty="0" smtClean="0"/>
              <a:t>Please visit us in the final part of this session, (down the back!) and tell us your thoughts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We’d welcome your views!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585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Visit our webpage</a:t>
            </a:r>
          </a:p>
          <a:p>
            <a:r>
              <a:rPr lang="en-AU" dirty="0">
                <a:hlinkClick r:id="rId2"/>
              </a:rPr>
              <a:t>http://www.earthlaws.org.au/what-we-do-australia/sharing-law-network</a:t>
            </a:r>
            <a:r>
              <a:rPr lang="en-AU" dirty="0" smtClean="0">
                <a:hlinkClick r:id="rId2"/>
              </a:rPr>
              <a:t>/</a:t>
            </a:r>
            <a:r>
              <a:rPr lang="en-AU" dirty="0" smtClean="0"/>
              <a:t> </a:t>
            </a:r>
          </a:p>
          <a:p>
            <a:r>
              <a:rPr lang="en-AU" dirty="0" smtClean="0"/>
              <a:t>Visit our </a:t>
            </a:r>
            <a:r>
              <a:rPr lang="en-AU" dirty="0" err="1" smtClean="0"/>
              <a:t>facebook</a:t>
            </a:r>
            <a:r>
              <a:rPr lang="en-AU" dirty="0" smtClean="0"/>
              <a:t> discussion page (the link is on our webpage)</a:t>
            </a:r>
          </a:p>
          <a:p>
            <a:r>
              <a:rPr lang="en-AU" dirty="0" smtClean="0"/>
              <a:t>Send us an email – </a:t>
            </a:r>
            <a:r>
              <a:rPr lang="en-AU" dirty="0" smtClean="0">
                <a:hlinkClick r:id="rId3"/>
              </a:rPr>
              <a:t>sharinglaw@earthlaws.org.au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Share your ideas/get in touch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9143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1789</TotalTime>
  <Words>379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AELA’s “Legal Café”</vt:lpstr>
      <vt:lpstr>Supporting Earth Friendly Organisations </vt:lpstr>
      <vt:lpstr>Inspired by SELC, but ‘made in Queensland’</vt:lpstr>
      <vt:lpstr>How will the Legal Café’s work?</vt:lpstr>
      <vt:lpstr>We’d welcome your views!</vt:lpstr>
      <vt:lpstr>Share your ideas/get in touch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 Law 2011</dc:title>
  <dc:creator>Michelle</dc:creator>
  <cp:lastModifiedBy>Jordan Mathas-Carleton</cp:lastModifiedBy>
  <cp:revision>246</cp:revision>
  <dcterms:created xsi:type="dcterms:W3CDTF">2011-06-23T11:56:01Z</dcterms:created>
  <dcterms:modified xsi:type="dcterms:W3CDTF">2015-06-25T19:58:40Z</dcterms:modified>
</cp:coreProperties>
</file>